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997" r:id="rId5"/>
    <p:sldMasterId id="2147484081" r:id="rId6"/>
  </p:sldMasterIdLst>
  <p:notesMasterIdLst>
    <p:notesMasterId r:id="rId18"/>
  </p:notesMasterIdLst>
  <p:handoutMasterIdLst>
    <p:handoutMasterId r:id="rId19"/>
  </p:handoutMasterIdLst>
  <p:sldIdLst>
    <p:sldId id="1917" r:id="rId7"/>
    <p:sldId id="2147473504" r:id="rId8"/>
    <p:sldId id="2147473508" r:id="rId9"/>
    <p:sldId id="2147473510" r:id="rId10"/>
    <p:sldId id="2147473522" r:id="rId11"/>
    <p:sldId id="2147473507" r:id="rId12"/>
    <p:sldId id="2147473509" r:id="rId13"/>
    <p:sldId id="2147473516" r:id="rId14"/>
    <p:sldId id="1919" r:id="rId15"/>
    <p:sldId id="1918" r:id="rId16"/>
    <p:sldId id="312" r:id="rId17"/>
  </p:sldIdLst>
  <p:sldSz cx="12192000" cy="6858000"/>
  <p:notesSz cx="6858000" cy="9144000"/>
  <p:custDataLst>
    <p:tags r:id="rId20"/>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imetön osa" id="{D1702A07-690E-4CB6-9F7C-874EFA128434}">
          <p14:sldIdLst>
            <p14:sldId id="1917"/>
            <p14:sldId id="2147473504"/>
            <p14:sldId id="2147473508"/>
            <p14:sldId id="2147473510"/>
            <p14:sldId id="2147473522"/>
            <p14:sldId id="2147473507"/>
            <p14:sldId id="2147473509"/>
            <p14:sldId id="2147473516"/>
            <p14:sldId id="1919"/>
            <p14:sldId id="1918"/>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äkelä Katja" initials="MK" lastIdx="94" clrIdx="0">
    <p:extLst>
      <p:ext uri="{19B8F6BF-5375-455C-9EA6-DF929625EA0E}">
        <p15:presenceInfo xmlns:p15="http://schemas.microsoft.com/office/powerpoint/2012/main" userId="S::katja.makela@espoo.fi::f7111ddc-db7f-4c74-a536-c76c224d696a" providerId="AD"/>
      </p:ext>
    </p:extLst>
  </p:cmAuthor>
  <p:cmAuthor id="2" name="Laatikainen Riikka" initials="LR" lastIdx="26" clrIdx="1">
    <p:extLst>
      <p:ext uri="{19B8F6BF-5375-455C-9EA6-DF929625EA0E}">
        <p15:presenceInfo xmlns:p15="http://schemas.microsoft.com/office/powerpoint/2012/main" userId="S::riikka.laatikainen@espoo.fi::09235a81-5f80-4f26-81a5-60c18ac83b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C55"/>
    <a:srgbClr val="29FD2E"/>
    <a:srgbClr val="BEFFBE"/>
    <a:srgbClr val="4F555B"/>
    <a:srgbClr val="00AA00"/>
    <a:srgbClr val="000000"/>
    <a:srgbClr val="8B8E92"/>
    <a:srgbClr val="32A6A6"/>
    <a:srgbClr val="DC00A0"/>
    <a:srgbClr val="8B8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Vaalea tyyli 1 - Korostu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Vaalea tyyli 1 - Korostu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Vaalea tyyli 2 - Korostus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Vaalea tyyli 2 - Korostu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Vaalea tyyli 2 - Korostu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936" y="41"/>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68A0DF-ACB5-42DC-A203-603F8FB9245D}" type="datetimeFigureOut">
              <a:rPr lang="en-GB" sz="800" smtClean="0"/>
              <a:t>16/12/2024</a:t>
            </a:fld>
            <a:endParaRPr lang="en-GB"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19FF94-435A-46C5-B441-1A4C1FAA0BD3}" type="slidenum">
              <a:rPr lang="en-GB" sz="800" smtClean="0"/>
              <a:t>‹#›</a:t>
            </a:fld>
            <a:endParaRPr lang="en-GB" sz="800"/>
          </a:p>
        </p:txBody>
      </p:sp>
    </p:spTree>
    <p:extLst>
      <p:ext uri="{BB962C8B-B14F-4D97-AF65-F5344CB8AC3E}">
        <p14:creationId xmlns:p14="http://schemas.microsoft.com/office/powerpoint/2010/main" val="2227353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4FC07C86-E887-4B6C-93D0-CA94F6AF9607}" type="datetimeFigureOut">
              <a:rPr lang="en-GB" smtClean="0"/>
              <a:pPr/>
              <a:t>16/12/2024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0ED559E3-81AB-4DE8-B171-194566BA962F}" type="slidenum">
              <a:rPr lang="en-GB" smtClean="0"/>
              <a:pPr/>
              <a:t>‹#›</a:t>
            </a:fld>
            <a:endParaRPr lang="en-GB"/>
          </a:p>
        </p:txBody>
      </p:sp>
    </p:spTree>
    <p:extLst>
      <p:ext uri="{BB962C8B-B14F-4D97-AF65-F5344CB8AC3E}">
        <p14:creationId xmlns:p14="http://schemas.microsoft.com/office/powerpoint/2010/main" val="166104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ED559E3-81AB-4DE8-B171-194566BA962F}" type="slidenum">
              <a:rPr lang="en-GB" smtClean="0"/>
              <a:pPr/>
              <a:t>1</a:t>
            </a:fld>
            <a:endParaRPr lang="en-GB"/>
          </a:p>
        </p:txBody>
      </p:sp>
    </p:spTree>
    <p:extLst>
      <p:ext uri="{BB962C8B-B14F-4D97-AF65-F5344CB8AC3E}">
        <p14:creationId xmlns:p14="http://schemas.microsoft.com/office/powerpoint/2010/main" val="415831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ED559E3-81AB-4DE8-B171-194566BA962F}" type="slidenum">
              <a:rPr lang="en-GB" smtClean="0"/>
              <a:pPr/>
              <a:t>4</a:t>
            </a:fld>
            <a:endParaRPr lang="en-GB"/>
          </a:p>
        </p:txBody>
      </p:sp>
    </p:spTree>
    <p:extLst>
      <p:ext uri="{BB962C8B-B14F-4D97-AF65-F5344CB8AC3E}">
        <p14:creationId xmlns:p14="http://schemas.microsoft.com/office/powerpoint/2010/main" val="415831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AA8EC-5FED-9E07-1910-2C6A34046D1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ADE2E2-CE97-9941-268E-4E0E0700762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CD96E5B-D716-B1FB-CABC-A3EE43128BC0}"/>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42B45FFB-B150-42AE-3071-10B032639BEA}"/>
              </a:ext>
            </a:extLst>
          </p:cNvPr>
          <p:cNvSpPr>
            <a:spLocks noGrp="1"/>
          </p:cNvSpPr>
          <p:nvPr>
            <p:ph type="sldNum" sz="quarter" idx="5"/>
          </p:nvPr>
        </p:nvSpPr>
        <p:spPr/>
        <p:txBody>
          <a:bodyPr/>
          <a:lstStyle/>
          <a:p>
            <a:fld id="{0ED559E3-81AB-4DE8-B171-194566BA962F}" type="slidenum">
              <a:rPr lang="en-GB" smtClean="0"/>
              <a:pPr/>
              <a:t>5</a:t>
            </a:fld>
            <a:endParaRPr lang="en-GB"/>
          </a:p>
        </p:txBody>
      </p:sp>
    </p:spTree>
    <p:extLst>
      <p:ext uri="{BB962C8B-B14F-4D97-AF65-F5344CB8AC3E}">
        <p14:creationId xmlns:p14="http://schemas.microsoft.com/office/powerpoint/2010/main" val="152969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9E3B4-07B8-C33B-455B-19D059F342F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F7A21C2-D8F0-E182-B6F6-0AB6FEECFA7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2CBF5AA-895F-5590-7A20-5334D86CE70B}"/>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54D283C0-6FA2-1B1E-0E6D-D2D3443B2666}"/>
              </a:ext>
            </a:extLst>
          </p:cNvPr>
          <p:cNvSpPr>
            <a:spLocks noGrp="1"/>
          </p:cNvSpPr>
          <p:nvPr>
            <p:ph type="sldNum" sz="quarter" idx="5"/>
          </p:nvPr>
        </p:nvSpPr>
        <p:spPr/>
        <p:txBody>
          <a:bodyPr/>
          <a:lstStyle/>
          <a:p>
            <a:fld id="{0ED559E3-81AB-4DE8-B171-194566BA962F}" type="slidenum">
              <a:rPr lang="en-GB" smtClean="0"/>
              <a:pPr/>
              <a:t>8</a:t>
            </a:fld>
            <a:endParaRPr lang="en-GB"/>
          </a:p>
        </p:txBody>
      </p:sp>
    </p:spTree>
    <p:extLst>
      <p:ext uri="{BB962C8B-B14F-4D97-AF65-F5344CB8AC3E}">
        <p14:creationId xmlns:p14="http://schemas.microsoft.com/office/powerpoint/2010/main" val="4154607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hyperlink" Target="http://www.enterespoo.fi/" TargetMode="External"/><Relationship Id="rId18" Type="http://schemas.openxmlformats.org/officeDocument/2006/relationships/hyperlink" Target="https://twitter.com/visitespoo" TargetMode="External"/><Relationship Id="rId3" Type="http://schemas.openxmlformats.org/officeDocument/2006/relationships/tags" Target="../tags/tag15.xml"/><Relationship Id="rId21" Type="http://schemas.openxmlformats.org/officeDocument/2006/relationships/hyperlink" Target="https://www.youtube.com/user/VisitEspooTV" TargetMode="External"/><Relationship Id="rId7" Type="http://schemas.openxmlformats.org/officeDocument/2006/relationships/tags" Target="../tags/tag19.xml"/><Relationship Id="rId12" Type="http://schemas.openxmlformats.org/officeDocument/2006/relationships/image" Target="../media/image4.png"/><Relationship Id="rId17" Type="http://schemas.openxmlformats.org/officeDocument/2006/relationships/hyperlink" Target="https://www.linkedin.com/company/visit-espoo" TargetMode="External"/><Relationship Id="rId2" Type="http://schemas.openxmlformats.org/officeDocument/2006/relationships/tags" Target="../tags/tag14.xml"/><Relationship Id="rId16" Type="http://schemas.openxmlformats.org/officeDocument/2006/relationships/hyperlink" Target="http://www.visitespoo.fi/" TargetMode="External"/><Relationship Id="rId20" Type="http://schemas.openxmlformats.org/officeDocument/2006/relationships/hyperlink" Target="https://www.instagram.com/visitespoo/" TargetMode="Externa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7.emf"/><Relationship Id="rId5" Type="http://schemas.openxmlformats.org/officeDocument/2006/relationships/tags" Target="../tags/tag17.xml"/><Relationship Id="rId15" Type="http://schemas.openxmlformats.org/officeDocument/2006/relationships/hyperlink" Target="https://twitter.com/EnterEspoo" TargetMode="External"/><Relationship Id="rId10" Type="http://schemas.openxmlformats.org/officeDocument/2006/relationships/oleObject" Target="../embeddings/oleObject12.bin"/><Relationship Id="rId19" Type="http://schemas.openxmlformats.org/officeDocument/2006/relationships/hyperlink" Target="https://www.facebook.com/VisitEspoo/" TargetMode="External"/><Relationship Id="rId4" Type="http://schemas.openxmlformats.org/officeDocument/2006/relationships/tags" Target="../tags/tag16.xml"/><Relationship Id="rId9" Type="http://schemas.openxmlformats.org/officeDocument/2006/relationships/image" Target="../media/image16.jpeg"/><Relationship Id="rId14" Type="http://schemas.openxmlformats.org/officeDocument/2006/relationships/hyperlink" Target="https://www.linkedin.com/company/enter-espoo/" TargetMode="External"/><Relationship Id="rId2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hyperlink" Target="https://twitter.com/EnterEspoo" TargetMode="External"/><Relationship Id="rId3" Type="http://schemas.openxmlformats.org/officeDocument/2006/relationships/tags" Target="../tags/tag22.xml"/><Relationship Id="rId7" Type="http://schemas.openxmlformats.org/officeDocument/2006/relationships/image" Target="../media/image16.jpeg"/><Relationship Id="rId12" Type="http://schemas.openxmlformats.org/officeDocument/2006/relationships/hyperlink" Target="https://www.linkedin.com/company/enter-espoo/"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11" Type="http://schemas.openxmlformats.org/officeDocument/2006/relationships/hyperlink" Target="http://www.enterespoo.fi/" TargetMode="External"/><Relationship Id="rId5" Type="http://schemas.openxmlformats.org/officeDocument/2006/relationships/tags" Target="../tags/tag24.xml"/><Relationship Id="rId10" Type="http://schemas.openxmlformats.org/officeDocument/2006/relationships/image" Target="../media/image18.png"/><Relationship Id="rId4" Type="http://schemas.openxmlformats.org/officeDocument/2006/relationships/tags" Target="../tags/tag23.xml"/><Relationship Id="rId9" Type="http://schemas.openxmlformats.org/officeDocument/2006/relationships/image" Target="../media/image17.emf"/><Relationship Id="rId1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hyperlink" Target="http://www.visitespoo.fi/" TargetMode="External"/><Relationship Id="rId18" Type="http://schemas.openxmlformats.org/officeDocument/2006/relationships/hyperlink" Target="https://www.youtube.com/user/VisitEspooTV" TargetMode="Externa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4.png"/><Relationship Id="rId17" Type="http://schemas.openxmlformats.org/officeDocument/2006/relationships/hyperlink" Target="https://www.instagram.com/visitespoo/" TargetMode="External"/><Relationship Id="rId2" Type="http://schemas.openxmlformats.org/officeDocument/2006/relationships/tags" Target="../tags/tag26.xml"/><Relationship Id="rId16" Type="http://schemas.openxmlformats.org/officeDocument/2006/relationships/hyperlink" Target="https://www.facebook.com/VisitEspoo/" TargetMode="Externa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17.emf"/><Relationship Id="rId5" Type="http://schemas.openxmlformats.org/officeDocument/2006/relationships/tags" Target="../tags/tag29.xml"/><Relationship Id="rId15" Type="http://schemas.openxmlformats.org/officeDocument/2006/relationships/hyperlink" Target="https://twitter.com/visitespoo" TargetMode="External"/><Relationship Id="rId10" Type="http://schemas.openxmlformats.org/officeDocument/2006/relationships/oleObject" Target="../embeddings/oleObject14.bin"/><Relationship Id="rId19" Type="http://schemas.openxmlformats.org/officeDocument/2006/relationships/image" Target="../media/image18.png"/><Relationship Id="rId4" Type="http://schemas.openxmlformats.org/officeDocument/2006/relationships/tags" Target="../tags/tag28.xml"/><Relationship Id="rId9" Type="http://schemas.openxmlformats.org/officeDocument/2006/relationships/image" Target="../media/image16.jpeg"/><Relationship Id="rId14" Type="http://schemas.openxmlformats.org/officeDocument/2006/relationships/hyperlink" Target="https://www.linkedin.com/company/visit-espoo"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2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2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24.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25.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8.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PAGE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CEC85955-27B8-1F6B-6366-59A076057B6B}"/>
              </a:ext>
            </a:extLst>
          </p:cNvPr>
          <p:cNvGraphicFramePr>
            <a:graphicFrameLocks noChangeAspect="1"/>
          </p:cNvGraphicFramePr>
          <p:nvPr userDrawn="1">
            <p:custDataLst>
              <p:tags r:id="rId1"/>
            </p:custDataLst>
            <p:extLst>
              <p:ext uri="{D42A27DB-BD31-4B8C-83A1-F6EECF244321}">
                <p14:modId xmlns:p14="http://schemas.microsoft.com/office/powerpoint/2010/main" val="15565405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kti 5" hidden="1">
                        <a:extLst>
                          <a:ext uri="{FF2B5EF4-FFF2-40B4-BE49-F238E27FC236}">
                            <a16:creationId xmlns:a16="http://schemas.microsoft.com/office/drawing/2014/main" id="{CEC85955-27B8-1F6B-6366-59A076057B6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Kuvan paikkamerkki 8">
            <a:extLst>
              <a:ext uri="{FF2B5EF4-FFF2-40B4-BE49-F238E27FC236}">
                <a16:creationId xmlns:a16="http://schemas.microsoft.com/office/drawing/2014/main" id="{E8D89B88-C89C-62EF-D1F5-1B88EBC4CE0A}"/>
              </a:ext>
            </a:extLst>
          </p:cNvPr>
          <p:cNvSpPr>
            <a:spLocks noGrp="1"/>
          </p:cNvSpPr>
          <p:nvPr>
            <p:ph type="pic" sz="quarter" idx="13" hasCustomPrompt="1"/>
          </p:nvPr>
        </p:nvSpPr>
        <p:spPr>
          <a:xfrm>
            <a:off x="0" y="0"/>
            <a:ext cx="12192000" cy="6858000"/>
          </a:xfrm>
          <a:noFill/>
        </p:spPr>
        <p:txBody>
          <a:bodyPr anchor="t" anchorCtr="0">
            <a:noAutofit/>
          </a:bodyPr>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83696" y="623174"/>
            <a:ext cx="13079259" cy="3096722"/>
          </a:xfrm>
          <a:prstGeom prst="rect">
            <a:avLst/>
          </a:prstGeom>
          <a:effectLst>
            <a:outerShdw blurRad="50800" dist="38100" dir="2700000" algn="tl" rotWithShape="0">
              <a:prstClr val="black">
                <a:alpha val="40000"/>
              </a:prstClr>
            </a:outerShdw>
          </a:effectLst>
        </p:spPr>
        <p:txBody>
          <a:bodyPr vert="horz" anchor="b" anchorCtr="0">
            <a:noAutofit/>
          </a:bodyPr>
          <a:lstStyle>
            <a:lvl1pPr algn="l">
              <a:defRPr sz="9200" b="1" cap="all" spc="-50" baseline="0">
                <a:solidFill>
                  <a:schemeClr val="bg1"/>
                </a:solidFill>
              </a:defRPr>
            </a:lvl1pPr>
          </a:lstStyle>
          <a:p>
            <a:r>
              <a:rPr lang="fi-FI"/>
              <a:t>Lisää otsikko napsauttamalla</a:t>
            </a:r>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1588" y="6055586"/>
            <a:ext cx="7189782" cy="433123"/>
          </a:xfrm>
          <a:prstGeom prst="rect">
            <a:avLst/>
          </a:prstGeom>
          <a:effectLst>
            <a:outerShdw blurRad="50800" dist="38100" dir="2700000" algn="tl" rotWithShape="0">
              <a:prstClr val="black">
                <a:alpha val="40000"/>
              </a:prstClr>
            </a:outerShdw>
          </a:effectLst>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100" b="1">
                <a:solidFill>
                  <a:schemeClr val="bg1"/>
                </a:solidFill>
              </a:rPr>
              <a:t>@visitespoo, #visitespoo </a:t>
            </a:r>
          </a:p>
        </p:txBody>
      </p:sp>
      <p:sp>
        <p:nvSpPr>
          <p:cNvPr id="39" name="Subtitle 2">
            <a:extLst>
              <a:ext uri="{FF2B5EF4-FFF2-40B4-BE49-F238E27FC236}">
                <a16:creationId xmlns:a16="http://schemas.microsoft.com/office/drawing/2014/main" id="{3AEB17AF-8AF6-3345-BF70-677A684BEBBD}"/>
              </a:ext>
            </a:extLst>
          </p:cNvPr>
          <p:cNvSpPr>
            <a:spLocks noGrp="1"/>
          </p:cNvSpPr>
          <p:nvPr>
            <p:ph type="subTitle" idx="1"/>
          </p:nvPr>
        </p:nvSpPr>
        <p:spPr>
          <a:xfrm>
            <a:off x="1271588" y="4279314"/>
            <a:ext cx="9648825" cy="1162634"/>
          </a:xfrm>
          <a:effectLst>
            <a:outerShdw blurRad="50800" dist="38100" dir="2700000" algn="tl" rotWithShape="0">
              <a:prstClr val="black">
                <a:alpha val="40000"/>
              </a:prstClr>
            </a:outerShdw>
          </a:effectLst>
        </p:spPr>
        <p:txBody>
          <a:bodyPr>
            <a:noAutofit/>
          </a:bodyPr>
          <a:lstStyle>
            <a:lvl1pPr marL="0" indent="0" algn="l">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13" name="Tekstin paikkamerkki 12">
            <a:extLst>
              <a:ext uri="{FF2B5EF4-FFF2-40B4-BE49-F238E27FC236}">
                <a16:creationId xmlns:a16="http://schemas.microsoft.com/office/drawing/2014/main" id="{73FF8463-56B1-16E4-0E1D-32CF0E3ABB2D}"/>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1990459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9" y="2016734"/>
            <a:ext cx="2519784"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3431916" y="2016734"/>
            <a:ext cx="252000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6240159" y="2016734"/>
            <a:ext cx="252000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9" name="Content Placeholder 3"/>
          <p:cNvSpPr>
            <a:spLocks noGrp="1"/>
          </p:cNvSpPr>
          <p:nvPr>
            <p:ph sz="half" idx="14"/>
          </p:nvPr>
        </p:nvSpPr>
        <p:spPr>
          <a:xfrm>
            <a:off x="9048403" y="2016734"/>
            <a:ext cx="251971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3" name="Title 1">
            <a:extLst>
              <a:ext uri="{FF2B5EF4-FFF2-40B4-BE49-F238E27FC236}">
                <a16:creationId xmlns:a16="http://schemas.microsoft.com/office/drawing/2014/main" id="{FEB048DE-536C-6E43-A8F4-799D03868090}"/>
              </a:ext>
            </a:extLst>
          </p:cNvPr>
          <p:cNvSpPr>
            <a:spLocks noGrp="1"/>
          </p:cNvSpPr>
          <p:nvPr>
            <p:ph type="title" hasCustomPrompt="1"/>
          </p:nvPr>
        </p:nvSpPr>
        <p:spPr>
          <a:xfrm>
            <a:off x="0" y="476671"/>
            <a:ext cx="8669218"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A3A4B7E3-E606-4290-18A1-0ACB3EED1651}"/>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AECCDE90-1BC0-09AB-E102-E4ED2174F40F}"/>
              </a:ext>
            </a:extLst>
          </p:cNvPr>
          <p:cNvSpPr>
            <a:spLocks noGrp="1"/>
          </p:cNvSpPr>
          <p:nvPr>
            <p:ph type="dt" sz="half" idx="15"/>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6" name="Footer Placeholder 4">
            <a:extLst>
              <a:ext uri="{FF2B5EF4-FFF2-40B4-BE49-F238E27FC236}">
                <a16:creationId xmlns:a16="http://schemas.microsoft.com/office/drawing/2014/main" id="{A56E4E07-9058-9221-07EB-72EA988F95C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186331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Four Content ">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2087072"/>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6361060" y="2087072"/>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2"/>
          <p:cNvSpPr>
            <a:spLocks noGrp="1"/>
          </p:cNvSpPr>
          <p:nvPr>
            <p:ph sz="half" idx="13"/>
          </p:nvPr>
        </p:nvSpPr>
        <p:spPr>
          <a:xfrm>
            <a:off x="623888" y="4463436"/>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9" name="Content Placeholder 3"/>
          <p:cNvSpPr>
            <a:spLocks noGrp="1"/>
          </p:cNvSpPr>
          <p:nvPr>
            <p:ph sz="half" idx="14"/>
          </p:nvPr>
        </p:nvSpPr>
        <p:spPr>
          <a:xfrm>
            <a:off x="6361060" y="4463436"/>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3" name="Title 1">
            <a:extLst>
              <a:ext uri="{FF2B5EF4-FFF2-40B4-BE49-F238E27FC236}">
                <a16:creationId xmlns:a16="http://schemas.microsoft.com/office/drawing/2014/main" id="{614C5AF6-AB8E-E140-92C4-817A59D410A8}"/>
              </a:ext>
            </a:extLst>
          </p:cNvPr>
          <p:cNvSpPr>
            <a:spLocks noGrp="1"/>
          </p:cNvSpPr>
          <p:nvPr>
            <p:ph type="title" hasCustomPrompt="1"/>
          </p:nvPr>
        </p:nvSpPr>
        <p:spPr>
          <a:xfrm>
            <a:off x="0" y="476671"/>
            <a:ext cx="8663354"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5E64BB22-A159-890D-ADD5-29EF3789FA04}"/>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C07507B3-A70D-FAB9-8A32-05DB883EB1D4}"/>
              </a:ext>
            </a:extLst>
          </p:cNvPr>
          <p:cNvSpPr>
            <a:spLocks noGrp="1"/>
          </p:cNvSpPr>
          <p:nvPr>
            <p:ph type="dt" sz="half" idx="15"/>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6" name="Footer Placeholder 4">
            <a:extLst>
              <a:ext uri="{FF2B5EF4-FFF2-40B4-BE49-F238E27FC236}">
                <a16:creationId xmlns:a16="http://schemas.microsoft.com/office/drawing/2014/main" id="{65B15CCD-BA53-8278-ABDD-2EB1DA8FAB1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5925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ntent and Picture (right)">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87DE54C0-60FF-4F1D-DAFE-662ED22C3E23}"/>
              </a:ext>
            </a:extLst>
          </p:cNvPr>
          <p:cNvGraphicFramePr>
            <a:graphicFrameLocks noChangeAspect="1"/>
          </p:cNvGraphicFramePr>
          <p:nvPr userDrawn="1">
            <p:custDataLst>
              <p:tags r:id="rId1"/>
            </p:custDataLst>
            <p:extLst>
              <p:ext uri="{D42A27DB-BD31-4B8C-83A1-F6EECF244321}">
                <p14:modId xmlns:p14="http://schemas.microsoft.com/office/powerpoint/2010/main" val="2817294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kti 10" hidden="1">
                        <a:extLst>
                          <a:ext uri="{FF2B5EF4-FFF2-40B4-BE49-F238E27FC236}">
                            <a16:creationId xmlns:a16="http://schemas.microsoft.com/office/drawing/2014/main" id="{87DE54C0-60FF-4F1D-DAFE-662ED22C3E2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6417425" y="0"/>
            <a:ext cx="5774575"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3" name="Content Placeholder 2"/>
          <p:cNvSpPr>
            <a:spLocks noGrp="1"/>
          </p:cNvSpPr>
          <p:nvPr>
            <p:ph sz="half" idx="1"/>
          </p:nvPr>
        </p:nvSpPr>
        <p:spPr>
          <a:xfrm>
            <a:off x="623889" y="2244436"/>
            <a:ext cx="5150688" cy="3705514"/>
          </a:xfrm>
        </p:spPr>
        <p:txBody>
          <a:bodyPr/>
          <a:lstStyle>
            <a:lvl2pPr>
              <a:defRPr sz="1800"/>
            </a:lvl2pPr>
            <a:lvl3pPr>
              <a:defRPr sz="1800"/>
            </a:lvl3pPr>
            <a:lvl4pPr>
              <a:defRPr sz="1800"/>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Title 3">
            <a:extLst>
              <a:ext uri="{FF2B5EF4-FFF2-40B4-BE49-F238E27FC236}">
                <a16:creationId xmlns:a16="http://schemas.microsoft.com/office/drawing/2014/main" id="{A46887C8-1C8B-4EC8-AB2D-254922C1CF49}"/>
              </a:ext>
            </a:extLst>
          </p:cNvPr>
          <p:cNvSpPr>
            <a:spLocks noGrp="1"/>
          </p:cNvSpPr>
          <p:nvPr>
            <p:ph type="title" hasCustomPrompt="1"/>
          </p:nvPr>
        </p:nvSpPr>
        <p:spPr>
          <a:xfrm>
            <a:off x="1" y="476250"/>
            <a:ext cx="6268598" cy="1543743"/>
          </a:xfrm>
          <a:prstGeom prst="rect">
            <a:avLst/>
          </a:prstGeom>
        </p:spPr>
        <p:txBody>
          <a:bodyPr vert="horz"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34CBF55-FEC1-5817-518E-7C2E2B563B53}"/>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EDA95D3-C551-F7AF-E285-20BF0899227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16.12.2024</a:t>
            </a:fld>
            <a:endParaRPr lang="fi-FI"/>
          </a:p>
        </p:txBody>
      </p:sp>
      <p:sp>
        <p:nvSpPr>
          <p:cNvPr id="8" name="Footer Placeholder 4">
            <a:extLst>
              <a:ext uri="{FF2B5EF4-FFF2-40B4-BE49-F238E27FC236}">
                <a16:creationId xmlns:a16="http://schemas.microsoft.com/office/drawing/2014/main" id="{2446963B-E939-4014-67FC-6703451C6CB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3951674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tent and Picture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1969842"/>
            <a:ext cx="7019116"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p:cNvSpPr>
            <a:spLocks noGrp="1"/>
          </p:cNvSpPr>
          <p:nvPr>
            <p:ph type="sldNum" sz="quarter" idx="12"/>
          </p:nvPr>
        </p:nvSpPr>
        <p:spPr>
          <a:xfrm>
            <a:off x="11136559" y="6381328"/>
            <a:ext cx="431551" cy="143297"/>
          </a:xfrm>
          <a:prstGeom prst="rect">
            <a:avLst/>
          </a:prstGeom>
        </p:spPr>
        <p:txBody>
          <a:bodyPr/>
          <a:lstStyle/>
          <a:p>
            <a:fld id="{260066ED-C7D8-42A1-90F4-EFB01C22335D}" type="slidenum">
              <a:rPr lang="fi-FI" smtClean="0"/>
              <a:t>‹#›</a:t>
            </a:fld>
            <a:endParaRPr lang="fi-FI"/>
          </a:p>
        </p:txBody>
      </p:sp>
      <p:sp>
        <p:nvSpPr>
          <p:cNvPr id="21" name="Title 1">
            <a:extLst>
              <a:ext uri="{FF2B5EF4-FFF2-40B4-BE49-F238E27FC236}">
                <a16:creationId xmlns:a16="http://schemas.microsoft.com/office/drawing/2014/main" id="{8A1645FD-8A59-A74D-92A0-DFE72CCC3AE2}"/>
              </a:ext>
            </a:extLst>
          </p:cNvPr>
          <p:cNvSpPr>
            <a:spLocks noGrp="1"/>
          </p:cNvSpPr>
          <p:nvPr>
            <p:ph type="title" hasCustomPrompt="1"/>
          </p:nvPr>
        </p:nvSpPr>
        <p:spPr>
          <a:xfrm>
            <a:off x="0" y="476671"/>
            <a:ext cx="7795846" cy="1223542"/>
          </a:xfrm>
        </p:spPr>
        <p:txBody>
          <a:bodyPr/>
          <a:lstStyle>
            <a:lvl1pPr>
              <a:defRPr sz="4400">
                <a:solidFill>
                  <a:schemeClr val="tx2"/>
                </a:solidFill>
              </a:defRPr>
            </a:lvl1pPr>
          </a:lstStyle>
          <a:p>
            <a:r>
              <a:rPr lang="fi-FI"/>
              <a:t>Lisää otsikko napsauttamalla</a:t>
            </a:r>
            <a:endParaRPr lang="en-GB"/>
          </a:p>
        </p:txBody>
      </p:sp>
      <p:sp>
        <p:nvSpPr>
          <p:cNvPr id="48" name="Kuvan paikkamerkki 8">
            <a:extLst>
              <a:ext uri="{FF2B5EF4-FFF2-40B4-BE49-F238E27FC236}">
                <a16:creationId xmlns:a16="http://schemas.microsoft.com/office/drawing/2014/main" id="{B85188BD-D70C-CA43-B24E-FA6587942A9E}"/>
              </a:ext>
            </a:extLst>
          </p:cNvPr>
          <p:cNvSpPr>
            <a:spLocks noGrp="1"/>
          </p:cNvSpPr>
          <p:nvPr>
            <p:ph type="pic" sz="quarter" idx="13"/>
          </p:nvPr>
        </p:nvSpPr>
        <p:spPr>
          <a:xfrm>
            <a:off x="8091948" y="0"/>
            <a:ext cx="4100052"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2" name="Slide Number Placeholder 5">
            <a:extLst>
              <a:ext uri="{FF2B5EF4-FFF2-40B4-BE49-F238E27FC236}">
                <a16:creationId xmlns:a16="http://schemas.microsoft.com/office/drawing/2014/main" id="{37DFD583-E63E-A4D4-C72F-DAA0CF4A213F}"/>
              </a:ext>
            </a:extLst>
          </p:cNvPr>
          <p:cNvSpPr txBox="1">
            <a:spLocks/>
          </p:cNvSpPr>
          <p:nvPr userDrawn="1"/>
        </p:nvSpPr>
        <p:spPr>
          <a:xfrm>
            <a:off x="11136559" y="6381328"/>
            <a:ext cx="431551" cy="143297"/>
          </a:xfrm>
          <a:prstGeom prst="rect">
            <a:avLst/>
          </a:prstGeom>
        </p:spPr>
        <p:txBody>
          <a:bodyPr vert="horz" lIns="0" tIns="0" rIns="0" bIns="0" rtlCol="0" anchor="ctr" anchorCtr="0">
            <a:normAutofit lnSpcReduction="10000"/>
          </a:bodyPr>
          <a:lstStyle>
            <a:defPPr>
              <a:defRPr lang="fi-FI"/>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D0CC186-B93C-D1FD-704E-ED5034819DB2}"/>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16.12.2024</a:t>
            </a:fld>
            <a:endParaRPr lang="fi-FI"/>
          </a:p>
        </p:txBody>
      </p:sp>
      <p:sp>
        <p:nvSpPr>
          <p:cNvPr id="5" name="Footer Placeholder 4">
            <a:extLst>
              <a:ext uri="{FF2B5EF4-FFF2-40B4-BE49-F238E27FC236}">
                <a16:creationId xmlns:a16="http://schemas.microsoft.com/office/drawing/2014/main" id="{46639EA0-904D-BFF3-C44E-94FAD7236F9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1020405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and Picture (righ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6417425" y="1887781"/>
            <a:ext cx="5774575" cy="4249737"/>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623889" y="1887781"/>
            <a:ext cx="5472112"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2" name="Title 1">
            <a:extLst>
              <a:ext uri="{FF2B5EF4-FFF2-40B4-BE49-F238E27FC236}">
                <a16:creationId xmlns:a16="http://schemas.microsoft.com/office/drawing/2014/main" id="{4ABADAE6-FCB9-8148-872B-8D677133553D}"/>
              </a:ext>
            </a:extLst>
          </p:cNvPr>
          <p:cNvSpPr>
            <a:spLocks noGrp="1"/>
          </p:cNvSpPr>
          <p:nvPr>
            <p:ph type="title" hasCustomPrompt="1"/>
          </p:nvPr>
        </p:nvSpPr>
        <p:spPr>
          <a:xfrm>
            <a:off x="0" y="476671"/>
            <a:ext cx="8593015" cy="1094221"/>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3A87EBF9-386C-0F40-A423-4946A26BBF1A}"/>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FD991AD-9054-22EF-677F-A14307D07A7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5" name="Footer Placeholder 4">
            <a:extLst>
              <a:ext uri="{FF2B5EF4-FFF2-40B4-BE49-F238E27FC236}">
                <a16:creationId xmlns:a16="http://schemas.microsoft.com/office/drawing/2014/main" id="{F7826435-55A8-380A-CB78-EA0DC51130F3}"/>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26ACF6CA-644E-358C-9EED-7A40FC9660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1843917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ntent and Picture (lef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0" y="0"/>
            <a:ext cx="5774575" cy="6858000"/>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6068160" y="2915960"/>
            <a:ext cx="4500563" cy="30339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2" name="Title 3">
            <a:extLst>
              <a:ext uri="{FF2B5EF4-FFF2-40B4-BE49-F238E27FC236}">
                <a16:creationId xmlns:a16="http://schemas.microsoft.com/office/drawing/2014/main" id="{EA5F2063-5786-AE4F-9081-27837C569CC6}"/>
              </a:ext>
            </a:extLst>
          </p:cNvPr>
          <p:cNvSpPr>
            <a:spLocks noGrp="1"/>
          </p:cNvSpPr>
          <p:nvPr>
            <p:ph type="title" hasCustomPrompt="1"/>
          </p:nvPr>
        </p:nvSpPr>
        <p:spPr>
          <a:xfrm>
            <a:off x="6068160" y="995882"/>
            <a:ext cx="6130635" cy="1543743"/>
          </a:xfrm>
          <a:prstGeom prst="rect">
            <a:avLst/>
          </a:prstGeom>
        </p:spPr>
        <p:txBody>
          <a:bodyPr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FD1770A8-8A03-1939-A8B1-A8BED1AAE1DD}"/>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AF575FC8-E8E9-4AF8-7ABF-49741461E0D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5" name="Footer Placeholder 4">
            <a:extLst>
              <a:ext uri="{FF2B5EF4-FFF2-40B4-BE49-F238E27FC236}">
                <a16:creationId xmlns:a16="http://schemas.microsoft.com/office/drawing/2014/main" id="{96CB7719-1715-AD52-727B-0070EC6CFBA9}"/>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1840144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ntent and Picture (lef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D00CFFE7-7234-449D-9F9C-1435A6A1C9FD}"/>
              </a:ext>
            </a:extLst>
          </p:cNvPr>
          <p:cNvSpPr>
            <a:spLocks noGrp="1"/>
          </p:cNvSpPr>
          <p:nvPr>
            <p:ph type="pic" sz="quarter" idx="13"/>
          </p:nvPr>
        </p:nvSpPr>
        <p:spPr>
          <a:xfrm>
            <a:off x="0" y="0"/>
            <a:ext cx="4105523" cy="6857999"/>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4651550" y="3429000"/>
            <a:ext cx="6916563" cy="25209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itle 3">
            <a:extLst>
              <a:ext uri="{FF2B5EF4-FFF2-40B4-BE49-F238E27FC236}">
                <a16:creationId xmlns:a16="http://schemas.microsoft.com/office/drawing/2014/main" id="{70791A97-2F6D-4D43-BFFA-A2D90BAA3616}"/>
              </a:ext>
            </a:extLst>
          </p:cNvPr>
          <p:cNvSpPr>
            <a:spLocks noGrp="1"/>
          </p:cNvSpPr>
          <p:nvPr>
            <p:ph type="title" hasCustomPrompt="1"/>
          </p:nvPr>
        </p:nvSpPr>
        <p:spPr>
          <a:xfrm>
            <a:off x="4651550" y="1700213"/>
            <a:ext cx="6916563" cy="1543743"/>
          </a:xfrm>
          <a:prstGeom prst="rect">
            <a:avLst/>
          </a:prstGeom>
        </p:spPr>
        <p:txBody>
          <a:bodyPr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6AE5EB20-9DC3-D178-2772-5FB3FDA26396}"/>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775599D0-9033-A110-411B-6407AABC172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5" name="Footer Placeholder 4">
            <a:extLst>
              <a:ext uri="{FF2B5EF4-FFF2-40B4-BE49-F238E27FC236}">
                <a16:creationId xmlns:a16="http://schemas.microsoft.com/office/drawing/2014/main" id="{6A45BD4A-9344-0A9A-5539-B248671B29DA}"/>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46904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ntent and Picture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1946396"/>
            <a:ext cx="5472113"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Kuvan paikkamerkki 8">
            <a:extLst>
              <a:ext uri="{FF2B5EF4-FFF2-40B4-BE49-F238E27FC236}">
                <a16:creationId xmlns:a16="http://schemas.microsoft.com/office/drawing/2014/main" id="{A6E57D6F-D6F4-4C80-B3B3-86E5E8BD0305}"/>
              </a:ext>
            </a:extLst>
          </p:cNvPr>
          <p:cNvSpPr>
            <a:spLocks noGrp="1"/>
          </p:cNvSpPr>
          <p:nvPr>
            <p:ph type="pic" sz="quarter" idx="13"/>
          </p:nvPr>
        </p:nvSpPr>
        <p:spPr>
          <a:xfrm>
            <a:off x="0" y="1946396"/>
            <a:ext cx="5469147" cy="4249737"/>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22" name="Title 1">
            <a:extLst>
              <a:ext uri="{FF2B5EF4-FFF2-40B4-BE49-F238E27FC236}">
                <a16:creationId xmlns:a16="http://schemas.microsoft.com/office/drawing/2014/main" id="{4A3635EB-6BFE-7F4A-9B90-F10A6946D1BE}"/>
              </a:ext>
            </a:extLst>
          </p:cNvPr>
          <p:cNvSpPr>
            <a:spLocks noGrp="1"/>
          </p:cNvSpPr>
          <p:nvPr>
            <p:ph type="title" hasCustomPrompt="1"/>
          </p:nvPr>
        </p:nvSpPr>
        <p:spPr>
          <a:xfrm>
            <a:off x="0" y="476671"/>
            <a:ext cx="8581292"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5087435-6BF3-D413-184F-5BA1BE1E55F2}"/>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B6823CFC-EF34-E544-EA54-FFEE143B2454}"/>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5" name="Footer Placeholder 4">
            <a:extLst>
              <a:ext uri="{FF2B5EF4-FFF2-40B4-BE49-F238E27FC236}">
                <a16:creationId xmlns:a16="http://schemas.microsoft.com/office/drawing/2014/main" id="{D58C7A2F-7174-BB3D-BED2-16F6C15DE84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807001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1588" y="5012008"/>
            <a:ext cx="2808288" cy="1224806"/>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4694599" y="5012008"/>
            <a:ext cx="2808000" cy="1224806"/>
          </a:xfrm>
        </p:spPr>
        <p:txBody>
          <a:bodyPr/>
          <a:lstStyle>
            <a:lvl1pPr>
              <a:defRPr sz="2000"/>
            </a:lvl1pPr>
            <a:lvl4pPr marL="182563" indent="0">
              <a:buNone/>
              <a:defRPr/>
            </a:lvl4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8112224" y="5012008"/>
            <a:ext cx="2808185" cy="1224806"/>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15" name="Kuvan paikkamerkki 8">
            <a:extLst>
              <a:ext uri="{FF2B5EF4-FFF2-40B4-BE49-F238E27FC236}">
                <a16:creationId xmlns:a16="http://schemas.microsoft.com/office/drawing/2014/main" id="{DA937187-2316-E841-8B38-F2ECC84DED86}"/>
              </a:ext>
            </a:extLst>
          </p:cNvPr>
          <p:cNvSpPr>
            <a:spLocks noGrp="1"/>
          </p:cNvSpPr>
          <p:nvPr>
            <p:ph type="pic" sz="quarter" idx="14"/>
          </p:nvPr>
        </p:nvSpPr>
        <p:spPr>
          <a:xfrm>
            <a:off x="1271588" y="2086709"/>
            <a:ext cx="2808288" cy="2745117"/>
          </a:xfrm>
          <a:solidFill>
            <a:schemeClr val="bg1">
              <a:lumMod val="95000"/>
            </a:schemeClr>
          </a:solidFill>
        </p:spPr>
        <p:txBody>
          <a:bodyPr/>
          <a:lstStyle>
            <a:lvl1pPr marL="0" indent="0">
              <a:buNone/>
              <a:defRPr/>
            </a:lvl1pPr>
          </a:lstStyle>
          <a:p>
            <a:r>
              <a:rPr lang="fi-FI"/>
              <a:t>Lisää kuva napsauttamalla kuvaketta</a:t>
            </a:r>
          </a:p>
        </p:txBody>
      </p:sp>
      <p:sp>
        <p:nvSpPr>
          <p:cNvPr id="16" name="Kuvan paikkamerkki 8">
            <a:extLst>
              <a:ext uri="{FF2B5EF4-FFF2-40B4-BE49-F238E27FC236}">
                <a16:creationId xmlns:a16="http://schemas.microsoft.com/office/drawing/2014/main" id="{88F808A1-9420-4A42-BF1D-1E339100D316}"/>
              </a:ext>
            </a:extLst>
          </p:cNvPr>
          <p:cNvSpPr>
            <a:spLocks noGrp="1"/>
          </p:cNvSpPr>
          <p:nvPr>
            <p:ph type="pic" sz="quarter" idx="15"/>
          </p:nvPr>
        </p:nvSpPr>
        <p:spPr>
          <a:xfrm>
            <a:off x="4694053" y="2086708"/>
            <a:ext cx="2808000" cy="2745117"/>
          </a:xfrm>
          <a:solidFill>
            <a:schemeClr val="bg1">
              <a:lumMod val="95000"/>
            </a:schemeClr>
          </a:solidFill>
        </p:spPr>
        <p:txBody>
          <a:bodyPr/>
          <a:lstStyle>
            <a:lvl1pPr marL="0" indent="0">
              <a:buNone/>
              <a:defRPr/>
            </a:lvl1pPr>
          </a:lstStyle>
          <a:p>
            <a:r>
              <a:rPr lang="fi-FI"/>
              <a:t>Lisää kuva napsauttamalla kuvaketta</a:t>
            </a:r>
          </a:p>
        </p:txBody>
      </p:sp>
      <p:sp>
        <p:nvSpPr>
          <p:cNvPr id="17" name="Kuvan paikkamerkki 8">
            <a:extLst>
              <a:ext uri="{FF2B5EF4-FFF2-40B4-BE49-F238E27FC236}">
                <a16:creationId xmlns:a16="http://schemas.microsoft.com/office/drawing/2014/main" id="{1A1F111B-AB5A-DE45-A39E-A289BC42C635}"/>
              </a:ext>
            </a:extLst>
          </p:cNvPr>
          <p:cNvSpPr>
            <a:spLocks noGrp="1"/>
          </p:cNvSpPr>
          <p:nvPr>
            <p:ph type="pic" sz="quarter" idx="16"/>
          </p:nvPr>
        </p:nvSpPr>
        <p:spPr>
          <a:xfrm>
            <a:off x="8111578" y="2086707"/>
            <a:ext cx="2808288" cy="2745117"/>
          </a:xfrm>
          <a:solidFill>
            <a:schemeClr val="bg1">
              <a:lumMod val="95000"/>
            </a:schemeClr>
          </a:solidFill>
        </p:spPr>
        <p:txBody>
          <a:bodyPr/>
          <a:lstStyle>
            <a:lvl1pPr marL="0" indent="0">
              <a:buNone/>
              <a:defRPr/>
            </a:lvl1pPr>
          </a:lstStyle>
          <a:p>
            <a:r>
              <a:rPr lang="fi-FI"/>
              <a:t>Lisää kuva napsauttamalla kuvaketta</a:t>
            </a:r>
          </a:p>
        </p:txBody>
      </p:sp>
      <p:sp>
        <p:nvSpPr>
          <p:cNvPr id="27" name="Title 1">
            <a:extLst>
              <a:ext uri="{FF2B5EF4-FFF2-40B4-BE49-F238E27FC236}">
                <a16:creationId xmlns:a16="http://schemas.microsoft.com/office/drawing/2014/main" id="{71E91B63-1C65-2541-A98C-3BC243D6EF5D}"/>
              </a:ext>
            </a:extLst>
          </p:cNvPr>
          <p:cNvSpPr>
            <a:spLocks noGrp="1"/>
          </p:cNvSpPr>
          <p:nvPr>
            <p:ph type="title" hasCustomPrompt="1"/>
          </p:nvPr>
        </p:nvSpPr>
        <p:spPr>
          <a:xfrm>
            <a:off x="0" y="476671"/>
            <a:ext cx="8616462" cy="1222966"/>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51110C8B-C32D-A23D-64B2-BC1511F93C10}"/>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DCDB6286-0F78-4C47-E7BD-2E10FD46AA3E}"/>
              </a:ext>
            </a:extLst>
          </p:cNvPr>
          <p:cNvSpPr>
            <a:spLocks noGrp="1"/>
          </p:cNvSpPr>
          <p:nvPr>
            <p:ph type="dt" sz="half" idx="17"/>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6" name="Footer Placeholder 4">
            <a:extLst>
              <a:ext uri="{FF2B5EF4-FFF2-40B4-BE49-F238E27FC236}">
                <a16:creationId xmlns:a16="http://schemas.microsoft.com/office/drawing/2014/main" id="{E9D3B3AA-3B5A-70DE-E9D7-76AD20D2AA61}"/>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440438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3A6FDE22-2D8C-E999-E0E7-F45316B36432}"/>
              </a:ext>
            </a:extLst>
          </p:cNvPr>
          <p:cNvGraphicFramePr>
            <a:graphicFrameLocks noChangeAspect="1"/>
          </p:cNvGraphicFramePr>
          <p:nvPr userDrawn="1">
            <p:custDataLst>
              <p:tags r:id="rId1"/>
            </p:custDataLst>
            <p:extLst>
              <p:ext uri="{D42A27DB-BD31-4B8C-83A1-F6EECF244321}">
                <p14:modId xmlns:p14="http://schemas.microsoft.com/office/powerpoint/2010/main" val="1936355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3A6FDE22-2D8C-E999-E0E7-F45316B3643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Kuvan paikkamerkki 8">
            <a:extLst>
              <a:ext uri="{FF2B5EF4-FFF2-40B4-BE49-F238E27FC236}">
                <a16:creationId xmlns:a16="http://schemas.microsoft.com/office/drawing/2014/main" id="{0F75B27A-00A0-461D-A22D-9EE9324FAD62}"/>
              </a:ext>
            </a:extLst>
          </p:cNvPr>
          <p:cNvSpPr>
            <a:spLocks noGrp="1"/>
          </p:cNvSpPr>
          <p:nvPr>
            <p:ph type="pic" sz="quarter" idx="13"/>
          </p:nvPr>
        </p:nvSpPr>
        <p:spPr>
          <a:xfrm>
            <a:off x="623888"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4" name="Content Placeholder 3"/>
          <p:cNvSpPr>
            <a:spLocks noGrp="1"/>
          </p:cNvSpPr>
          <p:nvPr>
            <p:ph sz="half" idx="2"/>
          </p:nvPr>
        </p:nvSpPr>
        <p:spPr>
          <a:xfrm>
            <a:off x="1612231"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3" name="Kuvan paikkamerkki 8">
            <a:extLst>
              <a:ext uri="{FF2B5EF4-FFF2-40B4-BE49-F238E27FC236}">
                <a16:creationId xmlns:a16="http://schemas.microsoft.com/office/drawing/2014/main" id="{F5843CDF-27AB-4A27-B2F2-A9B5A37D32C8}"/>
              </a:ext>
            </a:extLst>
          </p:cNvPr>
          <p:cNvSpPr>
            <a:spLocks noGrp="1"/>
          </p:cNvSpPr>
          <p:nvPr>
            <p:ph type="pic" sz="quarter" idx="15"/>
          </p:nvPr>
        </p:nvSpPr>
        <p:spPr>
          <a:xfrm>
            <a:off x="623888"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4" name="Content Placeholder 3">
            <a:extLst>
              <a:ext uri="{FF2B5EF4-FFF2-40B4-BE49-F238E27FC236}">
                <a16:creationId xmlns:a16="http://schemas.microsoft.com/office/drawing/2014/main" id="{DCE28FCF-0906-4DCF-88F9-B314154E426F}"/>
              </a:ext>
            </a:extLst>
          </p:cNvPr>
          <p:cNvSpPr>
            <a:spLocks noGrp="1"/>
          </p:cNvSpPr>
          <p:nvPr>
            <p:ph sz="half" idx="16"/>
          </p:nvPr>
        </p:nvSpPr>
        <p:spPr>
          <a:xfrm>
            <a:off x="1612231"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5" name="Kuvan paikkamerkki 8">
            <a:extLst>
              <a:ext uri="{FF2B5EF4-FFF2-40B4-BE49-F238E27FC236}">
                <a16:creationId xmlns:a16="http://schemas.microsoft.com/office/drawing/2014/main" id="{51FC2EFB-7E00-41DE-B8FF-14FE9E26A9A0}"/>
              </a:ext>
            </a:extLst>
          </p:cNvPr>
          <p:cNvSpPr>
            <a:spLocks noGrp="1"/>
          </p:cNvSpPr>
          <p:nvPr>
            <p:ph type="pic" sz="quarter" idx="17"/>
          </p:nvPr>
        </p:nvSpPr>
        <p:spPr>
          <a:xfrm>
            <a:off x="623888"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6" name="Content Placeholder 3">
            <a:extLst>
              <a:ext uri="{FF2B5EF4-FFF2-40B4-BE49-F238E27FC236}">
                <a16:creationId xmlns:a16="http://schemas.microsoft.com/office/drawing/2014/main" id="{A960DC17-8D7E-4D4E-AE14-9527F157DE5D}"/>
              </a:ext>
            </a:extLst>
          </p:cNvPr>
          <p:cNvSpPr>
            <a:spLocks noGrp="1"/>
          </p:cNvSpPr>
          <p:nvPr>
            <p:ph sz="half" idx="18"/>
          </p:nvPr>
        </p:nvSpPr>
        <p:spPr>
          <a:xfrm>
            <a:off x="1612231"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7" name="Kuvan paikkamerkki 8">
            <a:extLst>
              <a:ext uri="{FF2B5EF4-FFF2-40B4-BE49-F238E27FC236}">
                <a16:creationId xmlns:a16="http://schemas.microsoft.com/office/drawing/2014/main" id="{82BEBC60-FED4-4E31-B9A9-607C05471E99}"/>
              </a:ext>
            </a:extLst>
          </p:cNvPr>
          <p:cNvSpPr>
            <a:spLocks noGrp="1"/>
          </p:cNvSpPr>
          <p:nvPr>
            <p:ph type="pic" sz="quarter" idx="19"/>
          </p:nvPr>
        </p:nvSpPr>
        <p:spPr>
          <a:xfrm>
            <a:off x="4233361"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8" name="Content Placeholder 3">
            <a:extLst>
              <a:ext uri="{FF2B5EF4-FFF2-40B4-BE49-F238E27FC236}">
                <a16:creationId xmlns:a16="http://schemas.microsoft.com/office/drawing/2014/main" id="{B65419DE-F1C4-4FF3-A333-839BEF8A195C}"/>
              </a:ext>
            </a:extLst>
          </p:cNvPr>
          <p:cNvSpPr>
            <a:spLocks noGrp="1"/>
          </p:cNvSpPr>
          <p:nvPr>
            <p:ph sz="half" idx="20"/>
          </p:nvPr>
        </p:nvSpPr>
        <p:spPr>
          <a:xfrm>
            <a:off x="5221704"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9" name="Kuvan paikkamerkki 8">
            <a:extLst>
              <a:ext uri="{FF2B5EF4-FFF2-40B4-BE49-F238E27FC236}">
                <a16:creationId xmlns:a16="http://schemas.microsoft.com/office/drawing/2014/main" id="{C14A1F03-2E77-4487-A2FF-CB066D1F3B94}"/>
              </a:ext>
            </a:extLst>
          </p:cNvPr>
          <p:cNvSpPr>
            <a:spLocks noGrp="1"/>
          </p:cNvSpPr>
          <p:nvPr>
            <p:ph type="pic" sz="quarter" idx="21"/>
          </p:nvPr>
        </p:nvSpPr>
        <p:spPr>
          <a:xfrm>
            <a:off x="4233361"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0" name="Content Placeholder 3">
            <a:extLst>
              <a:ext uri="{FF2B5EF4-FFF2-40B4-BE49-F238E27FC236}">
                <a16:creationId xmlns:a16="http://schemas.microsoft.com/office/drawing/2014/main" id="{BB712BEC-4385-4F8C-A66D-844DFC2C3B7E}"/>
              </a:ext>
            </a:extLst>
          </p:cNvPr>
          <p:cNvSpPr>
            <a:spLocks noGrp="1"/>
          </p:cNvSpPr>
          <p:nvPr>
            <p:ph sz="half" idx="22"/>
          </p:nvPr>
        </p:nvSpPr>
        <p:spPr>
          <a:xfrm>
            <a:off x="5221704"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1" name="Kuvan paikkamerkki 8">
            <a:extLst>
              <a:ext uri="{FF2B5EF4-FFF2-40B4-BE49-F238E27FC236}">
                <a16:creationId xmlns:a16="http://schemas.microsoft.com/office/drawing/2014/main" id="{24536FFE-23D8-4168-A6BE-D72D1D1DFE8F}"/>
              </a:ext>
            </a:extLst>
          </p:cNvPr>
          <p:cNvSpPr>
            <a:spLocks noGrp="1"/>
          </p:cNvSpPr>
          <p:nvPr>
            <p:ph type="pic" sz="quarter" idx="23"/>
          </p:nvPr>
        </p:nvSpPr>
        <p:spPr>
          <a:xfrm>
            <a:off x="4233361"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2" name="Content Placeholder 3">
            <a:extLst>
              <a:ext uri="{FF2B5EF4-FFF2-40B4-BE49-F238E27FC236}">
                <a16:creationId xmlns:a16="http://schemas.microsoft.com/office/drawing/2014/main" id="{76B3DD78-ABAC-4DBE-8E6C-9CF78E4F5B8C}"/>
              </a:ext>
            </a:extLst>
          </p:cNvPr>
          <p:cNvSpPr>
            <a:spLocks noGrp="1"/>
          </p:cNvSpPr>
          <p:nvPr>
            <p:ph sz="half" idx="24"/>
          </p:nvPr>
        </p:nvSpPr>
        <p:spPr>
          <a:xfrm>
            <a:off x="5221704"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3" name="Kuvan paikkamerkki 8">
            <a:extLst>
              <a:ext uri="{FF2B5EF4-FFF2-40B4-BE49-F238E27FC236}">
                <a16:creationId xmlns:a16="http://schemas.microsoft.com/office/drawing/2014/main" id="{F7A9496E-20EB-45D0-A05B-9A7049683DEB}"/>
              </a:ext>
            </a:extLst>
          </p:cNvPr>
          <p:cNvSpPr>
            <a:spLocks noGrp="1"/>
          </p:cNvSpPr>
          <p:nvPr>
            <p:ph type="pic" sz="quarter" idx="25"/>
          </p:nvPr>
        </p:nvSpPr>
        <p:spPr>
          <a:xfrm>
            <a:off x="7830803"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4" name="Content Placeholder 3">
            <a:extLst>
              <a:ext uri="{FF2B5EF4-FFF2-40B4-BE49-F238E27FC236}">
                <a16:creationId xmlns:a16="http://schemas.microsoft.com/office/drawing/2014/main" id="{10EFF29B-6984-44C4-B552-549A53CEF49B}"/>
              </a:ext>
            </a:extLst>
          </p:cNvPr>
          <p:cNvSpPr>
            <a:spLocks noGrp="1"/>
          </p:cNvSpPr>
          <p:nvPr>
            <p:ph sz="half" idx="26"/>
          </p:nvPr>
        </p:nvSpPr>
        <p:spPr>
          <a:xfrm>
            <a:off x="8819146"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5" name="Kuvan paikkamerkki 8">
            <a:extLst>
              <a:ext uri="{FF2B5EF4-FFF2-40B4-BE49-F238E27FC236}">
                <a16:creationId xmlns:a16="http://schemas.microsoft.com/office/drawing/2014/main" id="{1BAF0A65-8F2F-4882-8366-7B5ADD9AAC62}"/>
              </a:ext>
            </a:extLst>
          </p:cNvPr>
          <p:cNvSpPr>
            <a:spLocks noGrp="1"/>
          </p:cNvSpPr>
          <p:nvPr>
            <p:ph type="pic" sz="quarter" idx="27"/>
          </p:nvPr>
        </p:nvSpPr>
        <p:spPr>
          <a:xfrm>
            <a:off x="7830803"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6" name="Content Placeholder 3">
            <a:extLst>
              <a:ext uri="{FF2B5EF4-FFF2-40B4-BE49-F238E27FC236}">
                <a16:creationId xmlns:a16="http://schemas.microsoft.com/office/drawing/2014/main" id="{DEBD57F5-E6C5-4586-A762-AAF1BDAD93F2}"/>
              </a:ext>
            </a:extLst>
          </p:cNvPr>
          <p:cNvSpPr>
            <a:spLocks noGrp="1"/>
          </p:cNvSpPr>
          <p:nvPr>
            <p:ph sz="half" idx="28"/>
          </p:nvPr>
        </p:nvSpPr>
        <p:spPr>
          <a:xfrm>
            <a:off x="8819146"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7" name="Kuvan paikkamerkki 8">
            <a:extLst>
              <a:ext uri="{FF2B5EF4-FFF2-40B4-BE49-F238E27FC236}">
                <a16:creationId xmlns:a16="http://schemas.microsoft.com/office/drawing/2014/main" id="{3DAE6A22-3185-4797-901E-0DCDD2D88FF0}"/>
              </a:ext>
            </a:extLst>
          </p:cNvPr>
          <p:cNvSpPr>
            <a:spLocks noGrp="1"/>
          </p:cNvSpPr>
          <p:nvPr>
            <p:ph type="pic" sz="quarter" idx="29"/>
          </p:nvPr>
        </p:nvSpPr>
        <p:spPr>
          <a:xfrm>
            <a:off x="7830803"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8" name="Content Placeholder 3">
            <a:extLst>
              <a:ext uri="{FF2B5EF4-FFF2-40B4-BE49-F238E27FC236}">
                <a16:creationId xmlns:a16="http://schemas.microsoft.com/office/drawing/2014/main" id="{64C6CDF1-8436-4B1A-BCAE-C66527AFA4F2}"/>
              </a:ext>
            </a:extLst>
          </p:cNvPr>
          <p:cNvSpPr>
            <a:spLocks noGrp="1"/>
          </p:cNvSpPr>
          <p:nvPr>
            <p:ph sz="half" idx="30"/>
          </p:nvPr>
        </p:nvSpPr>
        <p:spPr>
          <a:xfrm>
            <a:off x="8819146"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33" name="Title 1">
            <a:extLst>
              <a:ext uri="{FF2B5EF4-FFF2-40B4-BE49-F238E27FC236}">
                <a16:creationId xmlns:a16="http://schemas.microsoft.com/office/drawing/2014/main" id="{B28DC732-72C7-E743-8A73-B61CB824154A}"/>
              </a:ext>
            </a:extLst>
          </p:cNvPr>
          <p:cNvSpPr>
            <a:spLocks noGrp="1"/>
          </p:cNvSpPr>
          <p:nvPr>
            <p:ph type="title" hasCustomPrompt="1"/>
          </p:nvPr>
        </p:nvSpPr>
        <p:spPr>
          <a:xfrm>
            <a:off x="0" y="476671"/>
            <a:ext cx="8638673" cy="1219951"/>
          </a:xfrm>
        </p:spPr>
        <p:txBody>
          <a:bodyPr vert="horz">
            <a:noAutofit/>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C775AD7-944D-016E-44F3-FD42392B3038}"/>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6C3E4D2-37B6-9A64-33E4-D8C0D720D88D}"/>
              </a:ext>
            </a:extLst>
          </p:cNvPr>
          <p:cNvSpPr>
            <a:spLocks noGrp="1"/>
          </p:cNvSpPr>
          <p:nvPr>
            <p:ph type="dt" sz="half" idx="31"/>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6" name="Footer Placeholder 4">
            <a:extLst>
              <a:ext uri="{FF2B5EF4-FFF2-40B4-BE49-F238E27FC236}">
                <a16:creationId xmlns:a16="http://schemas.microsoft.com/office/drawing/2014/main" id="{6FE5323C-7BA4-E16D-2EA7-78C17093B389}"/>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3846821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PAGE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38AB1E6D-038A-C950-EFAA-0BB62CEE44EA}"/>
              </a:ext>
            </a:extLst>
          </p:cNvPr>
          <p:cNvGraphicFramePr>
            <a:graphicFrameLocks noChangeAspect="1"/>
          </p:cNvGraphicFramePr>
          <p:nvPr userDrawn="1">
            <p:custDataLst>
              <p:tags r:id="rId1"/>
            </p:custDataLst>
            <p:extLst>
              <p:ext uri="{D42A27DB-BD31-4B8C-83A1-F6EECF244321}">
                <p14:modId xmlns:p14="http://schemas.microsoft.com/office/powerpoint/2010/main" val="17772629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38AB1E6D-038A-C950-EFAA-0BB62CEE44E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Kuvan paikkamerkki 8">
            <a:extLst>
              <a:ext uri="{FF2B5EF4-FFF2-40B4-BE49-F238E27FC236}">
                <a16:creationId xmlns:a16="http://schemas.microsoft.com/office/drawing/2014/main" id="{FCC860B9-76CA-0EC9-1954-731DE527533A}"/>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83695" y="1948117"/>
            <a:ext cx="12409046" cy="3096722"/>
          </a:xfrm>
          <a:prstGeom prst="rect">
            <a:avLst/>
          </a:prstGeom>
          <a:effectLst>
            <a:outerShdw blurRad="50800" dist="38100" dir="2700000" algn="tl" rotWithShape="0">
              <a:prstClr val="black">
                <a:alpha val="40000"/>
              </a:prstClr>
            </a:outerShdw>
          </a:effectLst>
        </p:spPr>
        <p:txBody>
          <a:bodyPr vert="horz" anchor="ctr" anchorCtr="0">
            <a:noAutofit/>
          </a:bodyPr>
          <a:lstStyle>
            <a:lvl1pPr algn="l">
              <a:defRPr sz="9200" b="1" cap="all" spc="-50" baseline="0">
                <a:solidFill>
                  <a:schemeClr val="bg1"/>
                </a:solidFill>
              </a:defRPr>
            </a:lvl1pPr>
          </a:lstStyle>
          <a:p>
            <a:r>
              <a:rPr lang="fi-FI"/>
              <a:t>Lisää </a:t>
            </a:r>
            <a:br>
              <a:rPr lang="fi-FI"/>
            </a:br>
            <a:r>
              <a:rPr lang="fi-FI"/>
              <a:t>otsikko napsauttamalla</a:t>
            </a:r>
          </a:p>
        </p:txBody>
      </p:sp>
    </p:spTree>
    <p:extLst>
      <p:ext uri="{BB962C8B-B14F-4D97-AF65-F5344CB8AC3E}">
        <p14:creationId xmlns:p14="http://schemas.microsoft.com/office/powerpoint/2010/main" val="263648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p:bg bwMode="gray">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58D834D6-C9BB-9C63-C402-6857F523362F}"/>
              </a:ext>
            </a:extLst>
          </p:cNvPr>
          <p:cNvGraphicFramePr>
            <a:graphicFrameLocks noChangeAspect="1"/>
          </p:cNvGraphicFramePr>
          <p:nvPr userDrawn="1">
            <p:custDataLst>
              <p:tags r:id="rId1"/>
            </p:custDataLst>
            <p:extLst>
              <p:ext uri="{D42A27DB-BD31-4B8C-83A1-F6EECF244321}">
                <p14:modId xmlns:p14="http://schemas.microsoft.com/office/powerpoint/2010/main" val="19930579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kti 3" hidden="1">
                        <a:extLst>
                          <a:ext uri="{FF2B5EF4-FFF2-40B4-BE49-F238E27FC236}">
                            <a16:creationId xmlns:a16="http://schemas.microsoft.com/office/drawing/2014/main" id="{58D834D6-C9BB-9C63-C402-6857F523362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Kuvan paikkamerkki 8">
            <a:extLst>
              <a:ext uri="{FF2B5EF4-FFF2-40B4-BE49-F238E27FC236}">
                <a16:creationId xmlns:a16="http://schemas.microsoft.com/office/drawing/2014/main" id="{5545A579-1E17-5B3F-7DBF-FCF8EBB4203A}"/>
              </a:ext>
            </a:extLst>
          </p:cNvPr>
          <p:cNvSpPr>
            <a:spLocks noGrp="1"/>
          </p:cNvSpPr>
          <p:nvPr>
            <p:ph type="pic" sz="quarter" idx="13" hasCustomPrompt="1"/>
          </p:nvPr>
        </p:nvSpPr>
        <p:spPr>
          <a:xfrm>
            <a:off x="0" y="0"/>
            <a:ext cx="12192000" cy="6858000"/>
          </a:xfrm>
          <a:noFill/>
        </p:spPr>
        <p:txBody>
          <a:bodyPr anchor="t" anchorCtr="0">
            <a:noAutofit/>
          </a:bodyPr>
          <a:lstStyle>
            <a:lvl1pPr marL="0" indent="0" algn="ctr">
              <a:buNone/>
              <a:defRPr i="1">
                <a:solidFill>
                  <a:schemeClr val="bg1"/>
                </a:solidFill>
              </a:defRPr>
            </a:lvl1pPr>
          </a:lstStyle>
          <a:p>
            <a:r>
              <a:rPr lang="fi-FI"/>
              <a:t>Raahaa ja tiputa kuva dian päälle</a:t>
            </a:r>
          </a:p>
        </p:txBody>
      </p:sp>
      <p:sp>
        <p:nvSpPr>
          <p:cNvPr id="34" name="Title 1">
            <a:extLst>
              <a:ext uri="{FF2B5EF4-FFF2-40B4-BE49-F238E27FC236}">
                <a16:creationId xmlns:a16="http://schemas.microsoft.com/office/drawing/2014/main" id="{B8A7331C-A8A8-B74E-AEE1-5BA689DCA216}"/>
              </a:ext>
            </a:extLst>
          </p:cNvPr>
          <p:cNvSpPr>
            <a:spLocks noGrp="1"/>
          </p:cNvSpPr>
          <p:nvPr>
            <p:ph type="ctrTitle" hasCustomPrompt="1"/>
          </p:nvPr>
        </p:nvSpPr>
        <p:spPr>
          <a:xfrm>
            <a:off x="-2" y="1237900"/>
            <a:ext cx="12192001"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2000" b="1" i="0" cap="all" spc="-500" baseline="0">
                <a:solidFill>
                  <a:schemeClr val="bg1"/>
                </a:solidFill>
                <a:latin typeface="+mj-lt"/>
                <a:cs typeface="Arial Narrow" panose="020B0604020202020204" pitchFamily="34" charset="0"/>
              </a:defRPr>
            </a:lvl1pPr>
          </a:lstStyle>
          <a:p>
            <a:r>
              <a:rPr lang="en-US"/>
              <a:t>END TEXT</a:t>
            </a:r>
            <a:endParaRPr lang="fi-FI"/>
          </a:p>
        </p:txBody>
      </p:sp>
      <p:sp>
        <p:nvSpPr>
          <p:cNvPr id="35" name="Subtitle 2">
            <a:extLst>
              <a:ext uri="{FF2B5EF4-FFF2-40B4-BE49-F238E27FC236}">
                <a16:creationId xmlns:a16="http://schemas.microsoft.com/office/drawing/2014/main" id="{C2FFD826-416F-8540-9A38-B4D68FCB1FEE}"/>
              </a:ext>
            </a:extLst>
          </p:cNvPr>
          <p:cNvSpPr>
            <a:spLocks noGrp="1"/>
          </p:cNvSpPr>
          <p:nvPr>
            <p:ph type="subTitle" idx="1" hasCustomPrompt="1"/>
          </p:nvPr>
        </p:nvSpPr>
        <p:spPr>
          <a:xfrm>
            <a:off x="1271588" y="3248537"/>
            <a:ext cx="9648825" cy="946690"/>
          </a:xfrm>
        </p:spPr>
        <p:txBody>
          <a:bodyPr>
            <a:noAutofit/>
          </a:bodyPr>
          <a:lstStyle>
            <a:lvl1pPr marL="0" marR="0" indent="0" algn="ctr" defTabSz="914400" rtl="0" eaLnBrk="1" fontAlgn="auto" latinLnBrk="0" hangingPunct="1">
              <a:lnSpc>
                <a:spcPct val="95000"/>
              </a:lnSpc>
              <a:spcBef>
                <a:spcPts val="0"/>
              </a:spcBef>
              <a:spcAft>
                <a:spcPts val="0"/>
              </a:spcAft>
              <a:buClrTx/>
              <a:buSzTx/>
              <a:buFont typeface="Arial" panose="020B0604020202020204" pitchFamily="34" charset="0"/>
              <a:buNone/>
              <a:tabLst/>
              <a:defRPr lang="fi-FI"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lang="en-US"/>
              <a:t>Click to edit Master subtitle style</a:t>
            </a:r>
            <a:br>
              <a:rPr lang="en-US"/>
            </a:br>
            <a:r>
              <a:rPr lang="fi-FI">
                <a:effectLst/>
                <a:latin typeface="Arial" panose="020B0604020202020204" pitchFamily="34" charset="0"/>
              </a:rPr>
              <a:t>+358 40 0000 000</a:t>
            </a:r>
          </a:p>
          <a:p>
            <a:endParaRPr lang="en-GB"/>
          </a:p>
        </p:txBody>
      </p:sp>
      <p:sp>
        <p:nvSpPr>
          <p:cNvPr id="10" name="Sisällön paikkamerkki 9">
            <a:extLst>
              <a:ext uri="{FF2B5EF4-FFF2-40B4-BE49-F238E27FC236}">
                <a16:creationId xmlns:a16="http://schemas.microsoft.com/office/drawing/2014/main" id="{BED998A8-C318-4721-B166-26F8F1DFE71E}"/>
              </a:ext>
            </a:extLst>
          </p:cNvPr>
          <p:cNvSpPr>
            <a:spLocks noGrp="1"/>
          </p:cNvSpPr>
          <p:nvPr>
            <p:ph sz="quarter" idx="18"/>
          </p:nvPr>
        </p:nvSpPr>
        <p:spPr>
          <a:xfrm>
            <a:off x="6096000" y="5654036"/>
            <a:ext cx="2432050" cy="946689"/>
          </a:xfrm>
        </p:spPr>
        <p:txBody>
          <a:bodyPr>
            <a:noAutofit/>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
        <p:nvSpPr>
          <p:cNvPr id="29" name="Sisällön paikkamerkki 9">
            <a:extLst>
              <a:ext uri="{FF2B5EF4-FFF2-40B4-BE49-F238E27FC236}">
                <a16:creationId xmlns:a16="http://schemas.microsoft.com/office/drawing/2014/main" id="{6A6532A5-4A6C-4117-8803-97C6C2FB1B8C}"/>
              </a:ext>
            </a:extLst>
          </p:cNvPr>
          <p:cNvSpPr>
            <a:spLocks noGrp="1"/>
          </p:cNvSpPr>
          <p:nvPr>
            <p:ph sz="quarter" idx="19"/>
          </p:nvPr>
        </p:nvSpPr>
        <p:spPr>
          <a:xfrm>
            <a:off x="3461360" y="5661267"/>
            <a:ext cx="2432050" cy="946689"/>
          </a:xfrm>
        </p:spPr>
        <p:txBody>
          <a:bodyPr>
            <a:noAutofit/>
          </a:bodyPr>
          <a:lstStyle>
            <a:lvl1pPr marL="0" indent="0" algn="r">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
        <p:nvSpPr>
          <p:cNvPr id="12" name="Sisällön paikkamerkki 11">
            <a:extLst>
              <a:ext uri="{FF2B5EF4-FFF2-40B4-BE49-F238E27FC236}">
                <a16:creationId xmlns:a16="http://schemas.microsoft.com/office/drawing/2014/main" id="{1F428F95-BE4F-415B-AEB8-1203909296EE}"/>
              </a:ext>
            </a:extLst>
          </p:cNvPr>
          <p:cNvSpPr>
            <a:spLocks noGrp="1"/>
          </p:cNvSpPr>
          <p:nvPr>
            <p:ph sz="quarter" idx="20" hasCustomPrompt="1"/>
          </p:nvPr>
        </p:nvSpPr>
        <p:spPr>
          <a:xfrm>
            <a:off x="4714080" y="5005049"/>
            <a:ext cx="2763837" cy="427038"/>
          </a:xfrm>
        </p:spPr>
        <p:txBody>
          <a:bodyPr>
            <a:noAutofit/>
          </a:bodyPr>
          <a:lstStyle>
            <a:lvl1pPr marL="0" indent="0" algn="ctr">
              <a:buFontTx/>
              <a:buNone/>
              <a:defRPr sz="2100" b="1">
                <a:solidFill>
                  <a:schemeClr val="bg1"/>
                </a:solidFill>
              </a:defRPr>
            </a:lvl1pPr>
          </a:lstStyle>
          <a:p>
            <a:pPr lvl="0"/>
            <a:r>
              <a:rPr lang="fi-FI" err="1"/>
              <a:t>Follow</a:t>
            </a:r>
            <a:r>
              <a:rPr lang="fi-FI"/>
              <a:t> us!</a:t>
            </a:r>
            <a:endParaRPr lang="en-GB"/>
          </a:p>
        </p:txBody>
      </p:sp>
      <p:sp>
        <p:nvSpPr>
          <p:cNvPr id="3" name="Tekstin paikkamerkki 12">
            <a:extLst>
              <a:ext uri="{FF2B5EF4-FFF2-40B4-BE49-F238E27FC236}">
                <a16:creationId xmlns:a16="http://schemas.microsoft.com/office/drawing/2014/main" id="{B6E225A1-5BCB-4907-E711-F776D184A96B}"/>
              </a:ext>
            </a:extLst>
          </p:cNvPr>
          <p:cNvSpPr>
            <a:spLocks noGrp="1" noChangeAspect="1"/>
          </p:cNvSpPr>
          <p:nvPr>
            <p:ph type="body" sz="quarter" idx="15" hasCustomPrompt="1"/>
          </p:nvPr>
        </p:nvSpPr>
        <p:spPr>
          <a:xfrm>
            <a:off x="10042614" y="476688"/>
            <a:ext cx="1526400" cy="147600"/>
          </a:xfrm>
          <a:blipFill>
            <a:blip r:embed="rId6"/>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9677141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with Enter and Visit links">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27080245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sp>
        <p:nvSpPr>
          <p:cNvPr id="4" name="Kuvan paikkamerkki 8">
            <a:extLst>
              <a:ext uri="{FF2B5EF4-FFF2-40B4-BE49-F238E27FC236}">
                <a16:creationId xmlns:a16="http://schemas.microsoft.com/office/drawing/2014/main" id="{468C7108-9824-6C05-48B7-233369F69B40}"/>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sp>
        <p:nvSpPr>
          <p:cNvPr id="11" name="Tekstin paikkamerkki 12">
            <a:extLst>
              <a:ext uri="{FF2B5EF4-FFF2-40B4-BE49-F238E27FC236}">
                <a16:creationId xmlns:a16="http://schemas.microsoft.com/office/drawing/2014/main" id="{1DDEAD39-8B85-D373-2B7A-F164B3C57BA3}"/>
              </a:ext>
            </a:extLst>
          </p:cNvPr>
          <p:cNvSpPr>
            <a:spLocks noGrp="1" noChangeAspect="1"/>
          </p:cNvSpPr>
          <p:nvPr>
            <p:ph type="body" sz="quarter" idx="15" hasCustomPrompt="1"/>
          </p:nvPr>
        </p:nvSpPr>
        <p:spPr>
          <a:xfrm>
            <a:off x="10042614" y="476688"/>
            <a:ext cx="1526400" cy="147600"/>
          </a:xfrm>
          <a:blipFill>
            <a:blip r:embed="rId12"/>
            <a:stretch>
              <a:fillRect/>
            </a:stretch>
          </a:blipFill>
        </p:spPr>
        <p:txBody>
          <a:bodyPr/>
          <a:lstStyle>
            <a:lvl1pPr marL="0" indent="0">
              <a:buNone/>
              <a:defRPr/>
            </a:lvl1pPr>
          </a:lstStyle>
          <a:p>
            <a:pPr lvl="0"/>
            <a:r>
              <a:rPr lang="fi-FI"/>
              <a:t> </a:t>
            </a:r>
          </a:p>
        </p:txBody>
      </p:sp>
      <p:grpSp>
        <p:nvGrpSpPr>
          <p:cNvPr id="16" name="Ryhmä 15">
            <a:extLst>
              <a:ext uri="{FF2B5EF4-FFF2-40B4-BE49-F238E27FC236}">
                <a16:creationId xmlns:a16="http://schemas.microsoft.com/office/drawing/2014/main" id="{8AB8C85C-2F96-240A-63C4-2A6FCE691AFE}"/>
              </a:ext>
            </a:extLst>
          </p:cNvPr>
          <p:cNvGrpSpPr/>
          <p:nvPr userDrawn="1"/>
        </p:nvGrpSpPr>
        <p:grpSpPr>
          <a:xfrm>
            <a:off x="3420688" y="5640190"/>
            <a:ext cx="7490749" cy="898307"/>
            <a:chOff x="3420688" y="5640190"/>
            <a:chExt cx="7490749" cy="898307"/>
          </a:xfrm>
        </p:grpSpPr>
        <p:sp>
          <p:nvSpPr>
            <p:cNvPr id="21" name="Footer Placeholder 4">
              <a:extLst>
                <a:ext uri="{FF2B5EF4-FFF2-40B4-BE49-F238E27FC236}">
                  <a16:creationId xmlns:a16="http://schemas.microsoft.com/office/drawing/2014/main" id="{7D9540A4-A0CC-4716-9B6E-7DF42663FD7A}"/>
                </a:ext>
              </a:extLst>
            </p:cNvPr>
            <p:cNvSpPr txBox="1">
              <a:spLocks/>
            </p:cNvSpPr>
            <p:nvPr userDrawn="1"/>
          </p:nvSpPr>
          <p:spPr>
            <a:xfrm>
              <a:off x="3420688" y="5640190"/>
              <a:ext cx="2351115" cy="741559"/>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spcAft>
                  <a:spcPts val="600"/>
                </a:spcAft>
              </a:pPr>
              <a:r>
                <a:rPr lang="fi-FI" sz="1100" b="1">
                  <a:solidFill>
                    <a:schemeClr val="bg1"/>
                  </a:solidFill>
                </a:rPr>
                <a:t>Enter Espoo</a:t>
              </a:r>
            </a:p>
            <a:p>
              <a:pPr algn="r">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www.enterespoo.fi</a:t>
              </a:r>
              <a:endParaRPr lang="fi-FI" sz="1100" b="0">
                <a:solidFill>
                  <a:schemeClr val="bg1"/>
                </a:solidFill>
              </a:endParaRPr>
            </a:p>
            <a:p>
              <a:pPr marL="0" marR="0" lvl="0" indent="0" algn="r"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4">
                    <a:extLst>
                      <a:ext uri="{A12FA001-AC4F-418D-AE19-62706E023703}">
                        <ahyp:hlinkClr xmlns:ahyp="http://schemas.microsoft.com/office/drawing/2018/hyperlinkcolor" val="tx"/>
                      </a:ext>
                    </a:extLst>
                  </a:hlinkClick>
                </a:rPr>
                <a:t>linkedin.com/enter-espoo</a:t>
              </a:r>
              <a:endParaRPr lang="fi-FI" sz="1100" b="0">
                <a:solidFill>
                  <a:schemeClr val="bg1"/>
                </a:solidFill>
              </a:endParaRPr>
            </a:p>
            <a:p>
              <a:pPr algn="r">
                <a:lnSpc>
                  <a:spcPct val="95000"/>
                </a:lnSpc>
                <a:spcAft>
                  <a:spcPts val="600"/>
                </a:spcAft>
              </a:pPr>
              <a:r>
                <a:rPr lang="fi-FI" sz="1100" b="0">
                  <a:solidFill>
                    <a:schemeClr val="bg1"/>
                  </a:solidFill>
                  <a:hlinkClick r:id="rId15">
                    <a:extLst>
                      <a:ext uri="{A12FA001-AC4F-418D-AE19-62706E023703}">
                        <ahyp:hlinkClr xmlns:ahyp="http://schemas.microsoft.com/office/drawing/2018/hyperlinkcolor" val="tx"/>
                      </a:ext>
                    </a:extLst>
                  </a:hlinkClick>
                </a:rPr>
                <a:t>twitter.com/enterespoo</a:t>
              </a:r>
              <a:endParaRPr lang="fi-FI" sz="1100" b="0">
                <a:solidFill>
                  <a:schemeClr val="bg1"/>
                </a:solidFill>
              </a:endParaRPr>
            </a:p>
          </p:txBody>
        </p:sp>
        <p:sp>
          <p:nvSpPr>
            <p:cNvPr id="22" name="Footer Placeholder 4">
              <a:extLst>
                <a:ext uri="{FF2B5EF4-FFF2-40B4-BE49-F238E27FC236}">
                  <a16:creationId xmlns:a16="http://schemas.microsoft.com/office/drawing/2014/main" id="{9429AC62-4D8D-4F81-B552-08910AB31F96}"/>
                </a:ext>
              </a:extLst>
            </p:cNvPr>
            <p:cNvSpPr txBox="1">
              <a:spLocks/>
            </p:cNvSpPr>
            <p:nvPr userDrawn="1"/>
          </p:nvSpPr>
          <p:spPr>
            <a:xfrm>
              <a:off x="6413269" y="5640191"/>
              <a:ext cx="2351115" cy="738068"/>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r>
                <a:rPr lang="fi-FI" sz="1100" b="1" err="1">
                  <a:solidFill>
                    <a:schemeClr val="bg1"/>
                  </a:solidFill>
                </a:rPr>
                <a:t>Visit</a:t>
              </a:r>
              <a:r>
                <a:rPr lang="fi-FI" sz="1100" b="1">
                  <a:solidFill>
                    <a:schemeClr val="bg1"/>
                  </a:solidFill>
                </a:rPr>
                <a:t> Espoo</a:t>
              </a:r>
            </a:p>
            <a:p>
              <a:pPr algn="l">
                <a:lnSpc>
                  <a:spcPct val="95000"/>
                </a:lnSpc>
                <a:spcAft>
                  <a:spcPts val="600"/>
                </a:spcAft>
              </a:pPr>
              <a:r>
                <a:rPr lang="fi-FI" sz="1100" b="0">
                  <a:solidFill>
                    <a:schemeClr val="bg1"/>
                  </a:solidFill>
                  <a:hlinkClick r:id="rId16">
                    <a:extLst>
                      <a:ext uri="{A12FA001-AC4F-418D-AE19-62706E023703}">
                        <ahyp:hlinkClr xmlns:ahyp="http://schemas.microsoft.com/office/drawing/2018/hyperlinkcolor" val="tx"/>
                      </a:ext>
                    </a:extLst>
                  </a:hlinkClick>
                </a:rPr>
                <a:t>www.visitespoo.fi</a:t>
              </a:r>
              <a:endParaRPr lang="fi-FI" sz="1100" b="0">
                <a:solidFill>
                  <a:schemeClr val="bg1"/>
                </a:solidFill>
              </a:endParaRPr>
            </a:p>
            <a:p>
              <a:pPr algn="l">
                <a:lnSpc>
                  <a:spcPct val="95000"/>
                </a:lnSpc>
                <a:spcAft>
                  <a:spcPts val="600"/>
                </a:spcAft>
              </a:pPr>
              <a:r>
                <a:rPr lang="fi-FI" sz="1100" b="0">
                  <a:solidFill>
                    <a:schemeClr val="bg1"/>
                  </a:solidFill>
                  <a:hlinkClick r:id="rId17">
                    <a:extLst>
                      <a:ext uri="{A12FA001-AC4F-418D-AE19-62706E023703}">
                        <ahyp:hlinkClr xmlns:ahyp="http://schemas.microsoft.com/office/drawing/2018/hyperlinkcolor" val="tx"/>
                      </a:ext>
                    </a:extLst>
                  </a:hlinkClick>
                </a:rPr>
                <a:t>linkedin.com/visit-espoo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8">
                    <a:extLst>
                      <a:ext uri="{A12FA001-AC4F-418D-AE19-62706E023703}">
                        <ahyp:hlinkClr xmlns:ahyp="http://schemas.microsoft.com/office/drawing/2018/hyperlinkcolor" val="tx"/>
                      </a:ext>
                    </a:extLst>
                  </a:hlinkClick>
                </a:rPr>
                <a:t>twitter.com/visitespoo</a:t>
              </a:r>
              <a:endParaRPr lang="fi-FI" sz="1100" b="0">
                <a:solidFill>
                  <a:schemeClr val="bg1"/>
                </a:solidFill>
              </a:endParaRPr>
            </a:p>
            <a:p>
              <a:pPr algn="l">
                <a:lnSpc>
                  <a:spcPct val="95000"/>
                </a:lnSpc>
                <a:spcAft>
                  <a:spcPts val="600"/>
                </a:spcAft>
              </a:pPr>
              <a:endParaRPr lang="fi-FI" sz="1100" b="0">
                <a:solidFill>
                  <a:schemeClr val="bg1"/>
                </a:solidFill>
              </a:endParaRPr>
            </a:p>
          </p:txBody>
        </p:sp>
        <p:grpSp>
          <p:nvGrpSpPr>
            <p:cNvPr id="6" name="Facebook2" descr="{&quot;Key&quot;:&quot;POWER_USER_SHAPE_ICON&quot;,&quot;Value&quot;:&quot;POWER_USER_SHAPE_ICON_STYLE_1&quot;}">
              <a:extLst>
                <a:ext uri="{FF2B5EF4-FFF2-40B4-BE49-F238E27FC236}">
                  <a16:creationId xmlns:a16="http://schemas.microsoft.com/office/drawing/2014/main" id="{A68D7958-3FD8-D2B4-76A9-07428C4C9699}"/>
                </a:ext>
              </a:extLst>
            </p:cNvPr>
            <p:cNvGrpSpPr>
              <a:grpSpLocks noChangeAspect="1"/>
            </p:cNvGrpSpPr>
            <p:nvPr userDrawn="1"/>
          </p:nvGrpSpPr>
          <p:grpSpPr>
            <a:xfrm>
              <a:off x="8149384" y="5869903"/>
              <a:ext cx="179998" cy="180000"/>
              <a:chOff x="9065434" y="6703194"/>
              <a:chExt cx="542923" cy="542925"/>
            </a:xfrm>
            <a:solidFill>
              <a:schemeClr val="bg1"/>
            </a:solidFill>
          </p:grpSpPr>
          <p:sp>
            <p:nvSpPr>
              <p:cNvPr id="7" name="Facebook2" descr="{&quot;Key&quot;:&quot;POWER_USER_SHAPE_ICON&quot;,&quot;Value&quot;:&quot;POWER_USER_SHAPE_ICON_STYLE_1&quot;}">
                <a:extLst>
                  <a:ext uri="{FF2B5EF4-FFF2-40B4-BE49-F238E27FC236}">
                    <a16:creationId xmlns:a16="http://schemas.microsoft.com/office/drawing/2014/main" id="{4737F02E-8F83-B295-118A-4366FCF9CF53}"/>
                  </a:ext>
                </a:extLst>
              </p:cNvPr>
              <p:cNvSpPr>
                <a:spLocks noChangeAspect="1" noChangeArrowheads="1"/>
              </p:cNvSpPr>
              <p:nvPr>
                <p:custDataLst>
                  <p:tags r:id="rId7"/>
                </p:custDataLst>
              </p:nvPr>
            </p:nvSpPr>
            <p:spPr bwMode="auto">
              <a:xfrm>
                <a:off x="9247885" y="6797997"/>
                <a:ext cx="178020" cy="353319"/>
              </a:xfrm>
              <a:custGeom>
                <a:avLst/>
                <a:gdLst>
                  <a:gd name="connsiteX0" fmla="*/ 148589 w 215404"/>
                  <a:gd name="connsiteY0" fmla="*/ 0 h 427516"/>
                  <a:gd name="connsiteX1" fmla="*/ 215404 w 215404"/>
                  <a:gd name="connsiteY1" fmla="*/ 0 h 427516"/>
                  <a:gd name="connsiteX2" fmla="*/ 215404 w 215404"/>
                  <a:gd name="connsiteY2" fmla="*/ 82292 h 427516"/>
                  <a:gd name="connsiteX3" fmla="*/ 163547 w 215404"/>
                  <a:gd name="connsiteY3" fmla="*/ 82292 h 427516"/>
                  <a:gd name="connsiteX4" fmla="*/ 133630 w 215404"/>
                  <a:gd name="connsiteY4" fmla="*/ 108384 h 427516"/>
                  <a:gd name="connsiteX5" fmla="*/ 133630 w 215404"/>
                  <a:gd name="connsiteY5" fmla="*/ 159566 h 427516"/>
                  <a:gd name="connsiteX6" fmla="*/ 215404 w 215404"/>
                  <a:gd name="connsiteY6" fmla="*/ 159566 h 427516"/>
                  <a:gd name="connsiteX7" fmla="*/ 215404 w 215404"/>
                  <a:gd name="connsiteY7" fmla="*/ 241858 h 427516"/>
                  <a:gd name="connsiteX8" fmla="*/ 133630 w 215404"/>
                  <a:gd name="connsiteY8" fmla="*/ 241858 h 427516"/>
                  <a:gd name="connsiteX9" fmla="*/ 133630 w 215404"/>
                  <a:gd name="connsiteY9" fmla="*/ 427516 h 427516"/>
                  <a:gd name="connsiteX10" fmla="*/ 56843 w 215404"/>
                  <a:gd name="connsiteY10" fmla="*/ 427516 h 427516"/>
                  <a:gd name="connsiteX11" fmla="*/ 56843 w 215404"/>
                  <a:gd name="connsiteY11" fmla="*/ 241858 h 427516"/>
                  <a:gd name="connsiteX12" fmla="*/ 0 w 215404"/>
                  <a:gd name="connsiteY12" fmla="*/ 241858 h 427516"/>
                  <a:gd name="connsiteX13" fmla="*/ 0 w 215404"/>
                  <a:gd name="connsiteY13" fmla="*/ 159566 h 427516"/>
                  <a:gd name="connsiteX14" fmla="*/ 56843 w 215404"/>
                  <a:gd name="connsiteY14" fmla="*/ 159566 h 427516"/>
                  <a:gd name="connsiteX15" fmla="*/ 56843 w 215404"/>
                  <a:gd name="connsiteY15" fmla="*/ 92327 h 427516"/>
                  <a:gd name="connsiteX16" fmla="*/ 148589 w 215404"/>
                  <a:gd name="connsiteY16" fmla="*/ 0 h 4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04" h="427516">
                    <a:moveTo>
                      <a:pt x="148589" y="0"/>
                    </a:moveTo>
                    <a:lnTo>
                      <a:pt x="215404" y="0"/>
                    </a:lnTo>
                    <a:lnTo>
                      <a:pt x="215404" y="82292"/>
                    </a:lnTo>
                    <a:lnTo>
                      <a:pt x="163547" y="82292"/>
                    </a:lnTo>
                    <a:cubicBezTo>
                      <a:pt x="143603" y="82292"/>
                      <a:pt x="133630" y="92327"/>
                      <a:pt x="133630" y="108384"/>
                    </a:cubicBezTo>
                    <a:lnTo>
                      <a:pt x="133630" y="159566"/>
                    </a:lnTo>
                    <a:lnTo>
                      <a:pt x="215404" y="159566"/>
                    </a:lnTo>
                    <a:lnTo>
                      <a:pt x="215404" y="241858"/>
                    </a:lnTo>
                    <a:lnTo>
                      <a:pt x="133630" y="241858"/>
                    </a:lnTo>
                    <a:lnTo>
                      <a:pt x="133630" y="427516"/>
                    </a:lnTo>
                    <a:lnTo>
                      <a:pt x="56843" y="427516"/>
                    </a:lnTo>
                    <a:lnTo>
                      <a:pt x="56843" y="241858"/>
                    </a:lnTo>
                    <a:lnTo>
                      <a:pt x="0" y="241858"/>
                    </a:lnTo>
                    <a:lnTo>
                      <a:pt x="0" y="159566"/>
                    </a:lnTo>
                    <a:lnTo>
                      <a:pt x="56843" y="159566"/>
                    </a:lnTo>
                    <a:lnTo>
                      <a:pt x="56843" y="92327"/>
                    </a:lnTo>
                    <a:cubicBezTo>
                      <a:pt x="56843" y="41146"/>
                      <a:pt x="97729" y="0"/>
                      <a:pt x="148589"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acebook2">
                <a:extLst>
                  <a:ext uri="{FF2B5EF4-FFF2-40B4-BE49-F238E27FC236}">
                    <a16:creationId xmlns:a16="http://schemas.microsoft.com/office/drawing/2014/main" id="{ADCE5200-751D-D7E1-B648-54056FD52EA9}"/>
                  </a:ext>
                </a:extLst>
              </p:cNvPr>
              <p:cNvSpPr>
                <a:spLocks noChangeAspect="1" noEditPoints="1"/>
              </p:cNvSpPr>
              <p:nvPr/>
            </p:nvSpPr>
            <p:spPr bwMode="auto">
              <a:xfrm>
                <a:off x="9065434" y="670319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Instagram2" descr="{&quot;Key&quot;:&quot;POWER_USER_SHAPE_ICON&quot;,&quot;Value&quot;:&quot;POWER_USER_SHAPE_ICON_STYLE_1&quot;}">
              <a:extLst>
                <a:ext uri="{FF2B5EF4-FFF2-40B4-BE49-F238E27FC236}">
                  <a16:creationId xmlns:a16="http://schemas.microsoft.com/office/drawing/2014/main" id="{7FB470E7-EE2F-C56B-6540-18344C0C0CE5}"/>
                </a:ext>
              </a:extLst>
            </p:cNvPr>
            <p:cNvSpPr>
              <a:spLocks noChangeAspect="1"/>
            </p:cNvSpPr>
            <p:nvPr userDrawn="1"/>
          </p:nvSpPr>
          <p:spPr>
            <a:xfrm>
              <a:off x="8149383" y="6114200"/>
              <a:ext cx="180000" cy="180000"/>
            </a:xfrm>
            <a:custGeom>
              <a:avLst/>
              <a:gdLst>
                <a:gd name="connsiteX0" fmla="*/ 213734 w 428753"/>
                <a:gd name="connsiteY0" fmla="*/ 150977 h 428753"/>
                <a:gd name="connsiteX1" fmla="*/ 280092 w 428753"/>
                <a:gd name="connsiteY1" fmla="*/ 217335 h 428753"/>
                <a:gd name="connsiteX2" fmla="*/ 213734 w 428753"/>
                <a:gd name="connsiteY2" fmla="*/ 283692 h 428753"/>
                <a:gd name="connsiteX3" fmla="*/ 147376 w 428753"/>
                <a:gd name="connsiteY3" fmla="*/ 217335 h 428753"/>
                <a:gd name="connsiteX4" fmla="*/ 213734 w 428753"/>
                <a:gd name="connsiteY4" fmla="*/ 150977 h 428753"/>
                <a:gd name="connsiteX5" fmla="*/ 164223 w 428753"/>
                <a:gd name="connsiteY5" fmla="*/ 96836 h 428753"/>
                <a:gd name="connsiteX6" fmla="*/ 264531 w 428753"/>
                <a:gd name="connsiteY6" fmla="*/ 96836 h 428753"/>
                <a:gd name="connsiteX7" fmla="*/ 332946 w 428753"/>
                <a:gd name="connsiteY7" fmla="*/ 164351 h 428753"/>
                <a:gd name="connsiteX8" fmla="*/ 332946 w 428753"/>
                <a:gd name="connsiteY8" fmla="*/ 264402 h 428753"/>
                <a:gd name="connsiteX9" fmla="*/ 264531 w 428753"/>
                <a:gd name="connsiteY9" fmla="*/ 331918 h 428753"/>
                <a:gd name="connsiteX10" fmla="*/ 164223 w 428753"/>
                <a:gd name="connsiteY10" fmla="*/ 331918 h 428753"/>
                <a:gd name="connsiteX11" fmla="*/ 95807 w 428753"/>
                <a:gd name="connsiteY11" fmla="*/ 264402 h 428753"/>
                <a:gd name="connsiteX12" fmla="*/ 95807 w 428753"/>
                <a:gd name="connsiteY12" fmla="*/ 164351 h 428753"/>
                <a:gd name="connsiteX13" fmla="*/ 164223 w 428753"/>
                <a:gd name="connsiteY13" fmla="*/ 96836 h 428753"/>
                <a:gd name="connsiteX14" fmla="*/ 277905 w 428753"/>
                <a:gd name="connsiteY14" fmla="*/ 141718 h 428753"/>
                <a:gd name="connsiteX15" fmla="*/ 288708 w 428753"/>
                <a:gd name="connsiteY15" fmla="*/ 152520 h 428753"/>
                <a:gd name="connsiteX16" fmla="*/ 277905 w 428753"/>
                <a:gd name="connsiteY16" fmla="*/ 163322 h 428753"/>
                <a:gd name="connsiteX17" fmla="*/ 267103 w 428753"/>
                <a:gd name="connsiteY17" fmla="*/ 152520 h 428753"/>
                <a:gd name="connsiteX18" fmla="*/ 277905 w 428753"/>
                <a:gd name="connsiteY18" fmla="*/ 141718 h 428753"/>
                <a:gd name="connsiteX19" fmla="*/ 172453 w 428753"/>
                <a:gd name="connsiteY19" fmla="*/ 115998 h 428753"/>
                <a:gd name="connsiteX20" fmla="*/ 256301 w 428753"/>
                <a:gd name="connsiteY20" fmla="*/ 115998 h 428753"/>
                <a:gd name="connsiteX21" fmla="*/ 313528 w 428753"/>
                <a:gd name="connsiteY21" fmla="*/ 172967 h 428753"/>
                <a:gd name="connsiteX22" fmla="*/ 313528 w 428753"/>
                <a:gd name="connsiteY22" fmla="*/ 257329 h 428753"/>
                <a:gd name="connsiteX23" fmla="*/ 256301 w 428753"/>
                <a:gd name="connsiteY23" fmla="*/ 314299 h 428753"/>
                <a:gd name="connsiteX24" fmla="*/ 172453 w 428753"/>
                <a:gd name="connsiteY24" fmla="*/ 314299 h 428753"/>
                <a:gd name="connsiteX25" fmla="*/ 115226 w 428753"/>
                <a:gd name="connsiteY25" fmla="*/ 257329 h 428753"/>
                <a:gd name="connsiteX26" fmla="*/ 115226 w 428753"/>
                <a:gd name="connsiteY26" fmla="*/ 172967 h 428753"/>
                <a:gd name="connsiteX27" fmla="*/ 172453 w 428753"/>
                <a:gd name="connsiteY27" fmla="*/ 115998 h 428753"/>
                <a:gd name="connsiteX28" fmla="*/ 214377 w 428753"/>
                <a:gd name="connsiteY28" fmla="*/ 0 h 428753"/>
                <a:gd name="connsiteX29" fmla="*/ 365997 w 428753"/>
                <a:gd name="connsiteY29" fmla="*/ 62757 h 428753"/>
                <a:gd name="connsiteX30" fmla="*/ 428754 w 428753"/>
                <a:gd name="connsiteY30" fmla="*/ 214377 h 428753"/>
                <a:gd name="connsiteX31" fmla="*/ 365997 w 428753"/>
                <a:gd name="connsiteY31" fmla="*/ 365997 h 428753"/>
                <a:gd name="connsiteX32" fmla="*/ 214377 w 428753"/>
                <a:gd name="connsiteY32" fmla="*/ 428754 h 428753"/>
                <a:gd name="connsiteX33" fmla="*/ 62757 w 428753"/>
                <a:gd name="connsiteY33" fmla="*/ 365997 h 428753"/>
                <a:gd name="connsiteX34" fmla="*/ 0 w 428753"/>
                <a:gd name="connsiteY34" fmla="*/ 214377 h 428753"/>
                <a:gd name="connsiteX35" fmla="*/ 62757 w 428753"/>
                <a:gd name="connsiteY35" fmla="*/ 62757 h 428753"/>
                <a:gd name="connsiteX36" fmla="*/ 214377 w 428753"/>
                <a:gd name="connsiteY36" fmla="*/ 0 h 428753"/>
                <a:gd name="connsiteX37" fmla="*/ 354937 w 428753"/>
                <a:gd name="connsiteY37" fmla="*/ 73688 h 428753"/>
                <a:gd name="connsiteX38" fmla="*/ 214377 w 428753"/>
                <a:gd name="connsiteY38" fmla="*/ 15432 h 428753"/>
                <a:gd name="connsiteX39" fmla="*/ 73817 w 428753"/>
                <a:gd name="connsiteY39" fmla="*/ 73688 h 428753"/>
                <a:gd name="connsiteX40" fmla="*/ 15561 w 428753"/>
                <a:gd name="connsiteY40" fmla="*/ 214248 h 428753"/>
                <a:gd name="connsiteX41" fmla="*/ 73817 w 428753"/>
                <a:gd name="connsiteY41" fmla="*/ 354808 h 428753"/>
                <a:gd name="connsiteX42" fmla="*/ 214377 w 428753"/>
                <a:gd name="connsiteY42" fmla="*/ 413064 h 428753"/>
                <a:gd name="connsiteX43" fmla="*/ 354937 w 428753"/>
                <a:gd name="connsiteY43" fmla="*/ 354808 h 428753"/>
                <a:gd name="connsiteX44" fmla="*/ 413193 w 428753"/>
                <a:gd name="connsiteY44" fmla="*/ 214248 h 428753"/>
                <a:gd name="connsiteX45" fmla="*/ 354937 w 428753"/>
                <a:gd name="connsiteY45" fmla="*/ 73688 h 428753"/>
                <a:gd name="connsiteX46" fmla="*/ 213734 w 428753"/>
                <a:gd name="connsiteY46" fmla="*/ 173225 h 428753"/>
                <a:gd name="connsiteX47" fmla="*/ 257587 w 428753"/>
                <a:gd name="connsiteY47" fmla="*/ 217077 h 428753"/>
                <a:gd name="connsiteX48" fmla="*/ 213734 w 428753"/>
                <a:gd name="connsiteY48" fmla="*/ 260930 h 428753"/>
                <a:gd name="connsiteX49" fmla="*/ 169881 w 428753"/>
                <a:gd name="connsiteY49" fmla="*/ 217077 h 428753"/>
                <a:gd name="connsiteX50" fmla="*/ 213734 w 428753"/>
                <a:gd name="connsiteY50" fmla="*/ 173225 h 42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753" h="428753">
                  <a:moveTo>
                    <a:pt x="213734" y="150977"/>
                  </a:moveTo>
                  <a:cubicBezTo>
                    <a:pt x="250385" y="150977"/>
                    <a:pt x="280092" y="180684"/>
                    <a:pt x="280092" y="217335"/>
                  </a:cubicBezTo>
                  <a:cubicBezTo>
                    <a:pt x="280092" y="253986"/>
                    <a:pt x="250385" y="283692"/>
                    <a:pt x="213734" y="283692"/>
                  </a:cubicBezTo>
                  <a:cubicBezTo>
                    <a:pt x="177083" y="283692"/>
                    <a:pt x="147376" y="253986"/>
                    <a:pt x="147376" y="217335"/>
                  </a:cubicBezTo>
                  <a:cubicBezTo>
                    <a:pt x="147376" y="180684"/>
                    <a:pt x="177083" y="150977"/>
                    <a:pt x="213734" y="150977"/>
                  </a:cubicBezTo>
                  <a:close/>
                  <a:moveTo>
                    <a:pt x="164223" y="96836"/>
                  </a:moveTo>
                  <a:lnTo>
                    <a:pt x="264531" y="96836"/>
                  </a:lnTo>
                  <a:cubicBezTo>
                    <a:pt x="302211" y="96836"/>
                    <a:pt x="332946" y="127314"/>
                    <a:pt x="332946" y="164351"/>
                  </a:cubicBezTo>
                  <a:lnTo>
                    <a:pt x="332946" y="264402"/>
                  </a:lnTo>
                  <a:cubicBezTo>
                    <a:pt x="332946" y="301568"/>
                    <a:pt x="302211" y="331918"/>
                    <a:pt x="264531" y="331918"/>
                  </a:cubicBezTo>
                  <a:lnTo>
                    <a:pt x="164223" y="331918"/>
                  </a:lnTo>
                  <a:cubicBezTo>
                    <a:pt x="126543" y="331918"/>
                    <a:pt x="95807" y="301568"/>
                    <a:pt x="95807" y="264402"/>
                  </a:cubicBezTo>
                  <a:lnTo>
                    <a:pt x="95807" y="164351"/>
                  </a:lnTo>
                  <a:cubicBezTo>
                    <a:pt x="95807" y="127186"/>
                    <a:pt x="126671" y="96836"/>
                    <a:pt x="164223" y="96836"/>
                  </a:cubicBezTo>
                  <a:close/>
                  <a:moveTo>
                    <a:pt x="277905" y="141718"/>
                  </a:moveTo>
                  <a:cubicBezTo>
                    <a:pt x="283821" y="141718"/>
                    <a:pt x="288708" y="146476"/>
                    <a:pt x="288708" y="152520"/>
                  </a:cubicBezTo>
                  <a:cubicBezTo>
                    <a:pt x="288708" y="158436"/>
                    <a:pt x="283950" y="163322"/>
                    <a:pt x="277905" y="163322"/>
                  </a:cubicBezTo>
                  <a:cubicBezTo>
                    <a:pt x="271990" y="163322"/>
                    <a:pt x="267103" y="158564"/>
                    <a:pt x="267103" y="152520"/>
                  </a:cubicBezTo>
                  <a:cubicBezTo>
                    <a:pt x="267103" y="146604"/>
                    <a:pt x="271861" y="141718"/>
                    <a:pt x="277905" y="141718"/>
                  </a:cubicBezTo>
                  <a:close/>
                  <a:moveTo>
                    <a:pt x="172453" y="115998"/>
                  </a:moveTo>
                  <a:lnTo>
                    <a:pt x="256301" y="115998"/>
                  </a:lnTo>
                  <a:cubicBezTo>
                    <a:pt x="287808" y="115998"/>
                    <a:pt x="313528" y="141589"/>
                    <a:pt x="313528" y="172967"/>
                  </a:cubicBezTo>
                  <a:lnTo>
                    <a:pt x="313528" y="257329"/>
                  </a:lnTo>
                  <a:cubicBezTo>
                    <a:pt x="313528" y="288708"/>
                    <a:pt x="287808" y="314299"/>
                    <a:pt x="256301" y="314299"/>
                  </a:cubicBezTo>
                  <a:lnTo>
                    <a:pt x="172453" y="314299"/>
                  </a:lnTo>
                  <a:cubicBezTo>
                    <a:pt x="140946" y="314299"/>
                    <a:pt x="115226" y="288708"/>
                    <a:pt x="115226" y="257329"/>
                  </a:cubicBezTo>
                  <a:lnTo>
                    <a:pt x="115226" y="172967"/>
                  </a:lnTo>
                  <a:cubicBezTo>
                    <a:pt x="115226" y="141589"/>
                    <a:pt x="140946" y="115998"/>
                    <a:pt x="172453" y="115998"/>
                  </a:cubicBezTo>
                  <a:close/>
                  <a:moveTo>
                    <a:pt x="214377" y="0"/>
                  </a:moveTo>
                  <a:cubicBezTo>
                    <a:pt x="273533" y="0"/>
                    <a:pt x="327159" y="24048"/>
                    <a:pt x="365997" y="62757"/>
                  </a:cubicBezTo>
                  <a:cubicBezTo>
                    <a:pt x="404834" y="101594"/>
                    <a:pt x="428754" y="155092"/>
                    <a:pt x="428754" y="214377"/>
                  </a:cubicBezTo>
                  <a:cubicBezTo>
                    <a:pt x="428754" y="273533"/>
                    <a:pt x="404705" y="327159"/>
                    <a:pt x="365997" y="365997"/>
                  </a:cubicBezTo>
                  <a:cubicBezTo>
                    <a:pt x="327159" y="404834"/>
                    <a:pt x="273662" y="428754"/>
                    <a:pt x="214377" y="428754"/>
                  </a:cubicBezTo>
                  <a:cubicBezTo>
                    <a:pt x="155221" y="428754"/>
                    <a:pt x="101594" y="404705"/>
                    <a:pt x="62757" y="365997"/>
                  </a:cubicBezTo>
                  <a:cubicBezTo>
                    <a:pt x="23920" y="327159"/>
                    <a:pt x="0" y="273662"/>
                    <a:pt x="0" y="214377"/>
                  </a:cubicBezTo>
                  <a:cubicBezTo>
                    <a:pt x="0" y="155221"/>
                    <a:pt x="24048" y="101594"/>
                    <a:pt x="62757" y="62757"/>
                  </a:cubicBezTo>
                  <a:cubicBezTo>
                    <a:pt x="101594" y="23920"/>
                    <a:pt x="155092" y="0"/>
                    <a:pt x="214377" y="0"/>
                  </a:cubicBezTo>
                  <a:close/>
                  <a:moveTo>
                    <a:pt x="354937" y="73688"/>
                  </a:moveTo>
                  <a:cubicBezTo>
                    <a:pt x="318929" y="37680"/>
                    <a:pt x="269289" y="15432"/>
                    <a:pt x="214377" y="15432"/>
                  </a:cubicBezTo>
                  <a:cubicBezTo>
                    <a:pt x="159464" y="15432"/>
                    <a:pt x="109696" y="37680"/>
                    <a:pt x="73817" y="73688"/>
                  </a:cubicBezTo>
                  <a:cubicBezTo>
                    <a:pt x="37809" y="109696"/>
                    <a:pt x="15561" y="159336"/>
                    <a:pt x="15561" y="214248"/>
                  </a:cubicBezTo>
                  <a:cubicBezTo>
                    <a:pt x="15561" y="269161"/>
                    <a:pt x="37809" y="318929"/>
                    <a:pt x="73817" y="354808"/>
                  </a:cubicBezTo>
                  <a:cubicBezTo>
                    <a:pt x="109825" y="390817"/>
                    <a:pt x="159464" y="413064"/>
                    <a:pt x="214377" y="413064"/>
                  </a:cubicBezTo>
                  <a:cubicBezTo>
                    <a:pt x="269289" y="413064"/>
                    <a:pt x="319058" y="390817"/>
                    <a:pt x="354937" y="354808"/>
                  </a:cubicBezTo>
                  <a:cubicBezTo>
                    <a:pt x="390945" y="318800"/>
                    <a:pt x="413193" y="269161"/>
                    <a:pt x="413193" y="214248"/>
                  </a:cubicBezTo>
                  <a:cubicBezTo>
                    <a:pt x="413193" y="159336"/>
                    <a:pt x="390945" y="109568"/>
                    <a:pt x="354937" y="73688"/>
                  </a:cubicBezTo>
                  <a:close/>
                  <a:moveTo>
                    <a:pt x="213734" y="173225"/>
                  </a:moveTo>
                  <a:cubicBezTo>
                    <a:pt x="237911" y="173225"/>
                    <a:pt x="257587" y="192901"/>
                    <a:pt x="257587" y="217077"/>
                  </a:cubicBezTo>
                  <a:cubicBezTo>
                    <a:pt x="257587" y="241254"/>
                    <a:pt x="237911" y="260930"/>
                    <a:pt x="213734" y="260930"/>
                  </a:cubicBezTo>
                  <a:cubicBezTo>
                    <a:pt x="189428" y="260930"/>
                    <a:pt x="169881" y="241254"/>
                    <a:pt x="169881" y="217077"/>
                  </a:cubicBezTo>
                  <a:cubicBezTo>
                    <a:pt x="169881" y="192901"/>
                    <a:pt x="189557" y="173225"/>
                    <a:pt x="213734" y="173225"/>
                  </a:cubicBezTo>
                  <a:close/>
                </a:path>
              </a:pathLst>
            </a:custGeom>
            <a:solidFill>
              <a:schemeClr val="bg1"/>
            </a:solidFill>
            <a:ln w="1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6013815"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4"/>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5"/>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6"/>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Youtube2" descr="{&quot;Key&quot;:&quot;POWER_USER_SHAPE_ICON&quot;,&quot;Value&quot;:&quot;POWER_USER_SHAPE_ICON_STYLE_1&quot;}">
              <a:extLst>
                <a:ext uri="{FF2B5EF4-FFF2-40B4-BE49-F238E27FC236}">
                  <a16:creationId xmlns:a16="http://schemas.microsoft.com/office/drawing/2014/main" id="{56864BF0-FEA6-331C-4350-126A56257319}"/>
                </a:ext>
              </a:extLst>
            </p:cNvPr>
            <p:cNvGrpSpPr>
              <a:grpSpLocks noChangeAspect="1"/>
            </p:cNvGrpSpPr>
            <p:nvPr userDrawn="1"/>
          </p:nvGrpSpPr>
          <p:grpSpPr>
            <a:xfrm>
              <a:off x="8149384" y="6358497"/>
              <a:ext cx="179998" cy="180000"/>
              <a:chOff x="10900518" y="5972018"/>
              <a:chExt cx="542923" cy="542925"/>
            </a:xfrm>
            <a:solidFill>
              <a:schemeClr val="bg1"/>
            </a:solidFill>
          </p:grpSpPr>
          <p:sp>
            <p:nvSpPr>
              <p:cNvPr id="34" name="Youtube2">
                <a:extLst>
                  <a:ext uri="{FF2B5EF4-FFF2-40B4-BE49-F238E27FC236}">
                    <a16:creationId xmlns:a16="http://schemas.microsoft.com/office/drawing/2014/main" id="{2282BDA0-4581-59D0-3A91-ED778F376B52}"/>
                  </a:ext>
                </a:extLst>
              </p:cNvPr>
              <p:cNvSpPr>
                <a:spLocks noChangeAspect="1" noEditPoints="1"/>
              </p:cNvSpPr>
              <p:nvPr/>
            </p:nvSpPr>
            <p:spPr bwMode="auto">
              <a:xfrm>
                <a:off x="10900518" y="5972018"/>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Youtube2" descr="{&quot;Key&quot;:&quot;POWER_USER_SHAPE_ICON&quot;,&quot;Value&quot;:&quot;POWER_USER_SHAPE_ICON_STYLE_1&quot;}">
                <a:extLst>
                  <a:ext uri="{FF2B5EF4-FFF2-40B4-BE49-F238E27FC236}">
                    <a16:creationId xmlns:a16="http://schemas.microsoft.com/office/drawing/2014/main" id="{CB5313DC-473C-4646-B221-E96B46A92610}"/>
                  </a:ext>
                </a:extLst>
              </p:cNvPr>
              <p:cNvSpPr>
                <a:spLocks noChangeAspect="1" noEditPoints="1"/>
              </p:cNvSpPr>
              <p:nvPr>
                <p:custDataLst>
                  <p:tags r:id="rId3"/>
                </p:custDataLst>
              </p:nvPr>
            </p:nvSpPr>
            <p:spPr bwMode="auto">
              <a:xfrm>
                <a:off x="11018754" y="6128354"/>
                <a:ext cx="306451" cy="230253"/>
              </a:xfrm>
              <a:custGeom>
                <a:avLst/>
                <a:gdLst>
                  <a:gd name="T0" fmla="*/ 192 w 200"/>
                  <a:gd name="T1" fmla="*/ 6 h 150"/>
                  <a:gd name="T2" fmla="*/ 100 w 200"/>
                  <a:gd name="T3" fmla="*/ 0 h 150"/>
                  <a:gd name="T4" fmla="*/ 8 w 200"/>
                  <a:gd name="T5" fmla="*/ 6 h 150"/>
                  <a:gd name="T6" fmla="*/ 0 w 200"/>
                  <a:gd name="T7" fmla="*/ 75 h 150"/>
                  <a:gd name="T8" fmla="*/ 8 w 200"/>
                  <a:gd name="T9" fmla="*/ 144 h 150"/>
                  <a:gd name="T10" fmla="*/ 100 w 200"/>
                  <a:gd name="T11" fmla="*/ 150 h 150"/>
                  <a:gd name="T12" fmla="*/ 192 w 200"/>
                  <a:gd name="T13" fmla="*/ 144 h 150"/>
                  <a:gd name="T14" fmla="*/ 200 w 200"/>
                  <a:gd name="T15" fmla="*/ 75 h 150"/>
                  <a:gd name="T16" fmla="*/ 192 w 200"/>
                  <a:gd name="T17" fmla="*/ 6 h 150"/>
                  <a:gd name="T18" fmla="*/ 75 w 200"/>
                  <a:gd name="T19" fmla="*/ 113 h 150"/>
                  <a:gd name="T20" fmla="*/ 75 w 200"/>
                  <a:gd name="T21" fmla="*/ 38 h 150"/>
                  <a:gd name="T22" fmla="*/ 138 w 200"/>
                  <a:gd name="T23" fmla="*/ 75 h 150"/>
                  <a:gd name="T24" fmla="*/ 75 w 200"/>
                  <a:gd name="T25"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50">
                    <a:moveTo>
                      <a:pt x="192" y="6"/>
                    </a:moveTo>
                    <a:cubicBezTo>
                      <a:pt x="164" y="2"/>
                      <a:pt x="133" y="0"/>
                      <a:pt x="100" y="0"/>
                    </a:cubicBezTo>
                    <a:cubicBezTo>
                      <a:pt x="67" y="0"/>
                      <a:pt x="36" y="2"/>
                      <a:pt x="8" y="6"/>
                    </a:cubicBezTo>
                    <a:cubicBezTo>
                      <a:pt x="3" y="27"/>
                      <a:pt x="0" y="51"/>
                      <a:pt x="0" y="75"/>
                    </a:cubicBezTo>
                    <a:cubicBezTo>
                      <a:pt x="0" y="99"/>
                      <a:pt x="3" y="123"/>
                      <a:pt x="8" y="144"/>
                    </a:cubicBezTo>
                    <a:cubicBezTo>
                      <a:pt x="36" y="148"/>
                      <a:pt x="67" y="150"/>
                      <a:pt x="100" y="150"/>
                    </a:cubicBezTo>
                    <a:cubicBezTo>
                      <a:pt x="133" y="150"/>
                      <a:pt x="164" y="148"/>
                      <a:pt x="192" y="144"/>
                    </a:cubicBezTo>
                    <a:cubicBezTo>
                      <a:pt x="197" y="123"/>
                      <a:pt x="200" y="99"/>
                      <a:pt x="200" y="75"/>
                    </a:cubicBezTo>
                    <a:cubicBezTo>
                      <a:pt x="200" y="51"/>
                      <a:pt x="197" y="27"/>
                      <a:pt x="192" y="6"/>
                    </a:cubicBezTo>
                    <a:close/>
                    <a:moveTo>
                      <a:pt x="75" y="113"/>
                    </a:moveTo>
                    <a:lnTo>
                      <a:pt x="75" y="38"/>
                    </a:lnTo>
                    <a:lnTo>
                      <a:pt x="138" y="75"/>
                    </a:lnTo>
                    <a:lnTo>
                      <a:pt x="75"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6013814"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ooter Placeholder 4">
              <a:extLst>
                <a:ext uri="{FF2B5EF4-FFF2-40B4-BE49-F238E27FC236}">
                  <a16:creationId xmlns:a16="http://schemas.microsoft.com/office/drawing/2014/main" id="{4CD96C00-F98F-57CC-5BB7-7DA2B7D70945}"/>
                </a:ext>
              </a:extLst>
            </p:cNvPr>
            <p:cNvSpPr txBox="1">
              <a:spLocks/>
            </p:cNvSpPr>
            <p:nvPr userDrawn="1"/>
          </p:nvSpPr>
          <p:spPr>
            <a:xfrm>
              <a:off x="8560322" y="5651661"/>
              <a:ext cx="2351115" cy="735201"/>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endParaRPr lang="fi-FI" sz="1100" b="0">
                <a:solidFill>
                  <a:schemeClr val="bg1"/>
                </a:solidFill>
                <a:hlinkClick r:id="rId19">
                  <a:extLst>
                    <a:ext uri="{A12FA001-AC4F-418D-AE19-62706E023703}">
                      <ahyp:hlinkClr xmlns:ahyp="http://schemas.microsoft.com/office/drawing/2018/hyperlinkcolor" val="tx"/>
                    </a:ext>
                  </a:extLst>
                </a:hlinkClick>
              </a:endParaRPr>
            </a:p>
            <a:p>
              <a:pPr algn="l">
                <a:lnSpc>
                  <a:spcPct val="95000"/>
                </a:lnSpc>
                <a:spcAft>
                  <a:spcPts val="600"/>
                </a:spcAft>
              </a:pPr>
              <a:r>
                <a:rPr lang="fi-FI" sz="1100" b="0">
                  <a:solidFill>
                    <a:schemeClr val="bg1"/>
                  </a:solidFill>
                  <a:hlinkClick r:id="rId19">
                    <a:extLst>
                      <a:ext uri="{A12FA001-AC4F-418D-AE19-62706E023703}">
                        <ahyp:hlinkClr xmlns:ahyp="http://schemas.microsoft.com/office/drawing/2018/hyperlinkcolor" val="tx"/>
                      </a:ext>
                    </a:extLst>
                  </a:hlinkClick>
                </a:rPr>
                <a:t>facebook.com/visitespoo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20">
                    <a:extLst>
                      <a:ext uri="{A12FA001-AC4F-418D-AE19-62706E023703}">
                        <ahyp:hlinkClr xmlns:ahyp="http://schemas.microsoft.com/office/drawing/2018/hyperlinkcolor" val="tx"/>
                      </a:ext>
                    </a:extLst>
                  </a:hlinkClick>
                </a:rPr>
                <a:t>instagram.com/visitespoo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21">
                    <a:extLst>
                      <a:ext uri="{A12FA001-AC4F-418D-AE19-62706E023703}">
                        <ahyp:hlinkClr xmlns:ahyp="http://schemas.microsoft.com/office/drawing/2018/hyperlinkcolor" val="tx"/>
                      </a:ext>
                    </a:extLst>
                  </a:hlinkClick>
                </a:rPr>
                <a:t>youtube.com/visitespooTV</a:t>
              </a:r>
              <a:endParaRPr lang="fi-FI" sz="1100" b="0">
                <a:solidFill>
                  <a:schemeClr val="bg1"/>
                </a:solidFill>
              </a:endParaRPr>
            </a:p>
            <a:p>
              <a:pPr algn="l">
                <a:lnSpc>
                  <a:spcPct val="95000"/>
                </a:lnSpc>
                <a:spcAft>
                  <a:spcPts val="600"/>
                </a:spcAft>
              </a:pPr>
              <a:endParaRPr lang="fi-FI" sz="1100" b="0">
                <a:solidFill>
                  <a:schemeClr val="bg1"/>
                </a:solidFill>
              </a:endParaRPr>
            </a:p>
          </p:txBody>
        </p:sp>
        <p:grpSp>
          <p:nvGrpSpPr>
            <p:cNvPr id="12" name="Ryhmä 11">
              <a:extLst>
                <a:ext uri="{FF2B5EF4-FFF2-40B4-BE49-F238E27FC236}">
                  <a16:creationId xmlns:a16="http://schemas.microsoft.com/office/drawing/2014/main" id="{385E7170-9669-E15B-B03C-CDFFDFC37FEC}"/>
                </a:ext>
              </a:extLst>
            </p:cNvPr>
            <p:cNvGrpSpPr/>
            <p:nvPr userDrawn="1"/>
          </p:nvGrpSpPr>
          <p:grpSpPr>
            <a:xfrm>
              <a:off x="6013815" y="6356560"/>
              <a:ext cx="179998" cy="180000"/>
              <a:chOff x="6013815" y="6356560"/>
              <a:chExt cx="179998" cy="180000"/>
            </a:xfrm>
          </p:grpSpPr>
          <p:sp>
            <p:nvSpPr>
              <p:cNvPr id="13" name="Twitter3">
                <a:extLst>
                  <a:ext uri="{FF2B5EF4-FFF2-40B4-BE49-F238E27FC236}">
                    <a16:creationId xmlns:a16="http://schemas.microsoft.com/office/drawing/2014/main" id="{72A0EEAB-BC57-85D8-97ED-C5A4C61F93AD}"/>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Kuva 13" descr="Kuva, joka sisältää kohteen viiva, Grafiikka, valkoinen, kuvakaappaus&#10;&#10;Kuvaus luotu automaattisesti">
                <a:extLst>
                  <a:ext uri="{FF2B5EF4-FFF2-40B4-BE49-F238E27FC236}">
                    <a16:creationId xmlns:a16="http://schemas.microsoft.com/office/drawing/2014/main" id="{A5F56A9A-31F3-542B-4F59-8CAD6841A56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grpSp>
    </p:spTree>
    <p:extLst>
      <p:ext uri="{BB962C8B-B14F-4D97-AF65-F5344CB8AC3E}">
        <p14:creationId xmlns:p14="http://schemas.microsoft.com/office/powerpoint/2010/main" val="14752573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with Enter Espoo links">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10642001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BD60CF0D-36DB-A11A-ACAC-631B61901FAC}"/>
              </a:ext>
            </a:extLst>
          </p:cNvPr>
          <p:cNvSpPr>
            <a:spLocks noGrp="1"/>
          </p:cNvSpPr>
          <p:nvPr>
            <p:ph type="pic" sz="quarter" idx="13" hasCustomPrompt="1"/>
          </p:nvPr>
        </p:nvSpPr>
        <p:spPr>
          <a:xfrm>
            <a:off x="0" y="7874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grpSp>
        <p:nvGrpSpPr>
          <p:cNvPr id="15" name="Ryhmä 14">
            <a:extLst>
              <a:ext uri="{FF2B5EF4-FFF2-40B4-BE49-F238E27FC236}">
                <a16:creationId xmlns:a16="http://schemas.microsoft.com/office/drawing/2014/main" id="{1BC1E88E-F971-8187-C656-41771D9F8D3E}"/>
              </a:ext>
            </a:extLst>
          </p:cNvPr>
          <p:cNvGrpSpPr/>
          <p:nvPr userDrawn="1"/>
        </p:nvGrpSpPr>
        <p:grpSpPr>
          <a:xfrm>
            <a:off x="5044579" y="5640190"/>
            <a:ext cx="2749988" cy="896370"/>
            <a:chOff x="5044579" y="5640190"/>
            <a:chExt cx="2749988" cy="896370"/>
          </a:xfrm>
        </p:grpSpPr>
        <p:grpSp>
          <p:nvGrpSpPr>
            <p:cNvPr id="7" name="Ryhmä 6">
              <a:extLst>
                <a:ext uri="{FF2B5EF4-FFF2-40B4-BE49-F238E27FC236}">
                  <a16:creationId xmlns:a16="http://schemas.microsoft.com/office/drawing/2014/main" id="{E488FC23-F51C-EF41-09DE-B16E229DA1E6}"/>
                </a:ext>
              </a:extLst>
            </p:cNvPr>
            <p:cNvGrpSpPr/>
            <p:nvPr userDrawn="1"/>
          </p:nvGrpSpPr>
          <p:grpSpPr>
            <a:xfrm>
              <a:off x="5044580" y="6356560"/>
              <a:ext cx="179998" cy="180000"/>
              <a:chOff x="6013815" y="6356560"/>
              <a:chExt cx="179998" cy="180000"/>
            </a:xfrm>
          </p:grpSpPr>
          <p:sp>
            <p:nvSpPr>
              <p:cNvPr id="8" name="Twitter3">
                <a:extLst>
                  <a:ext uri="{FF2B5EF4-FFF2-40B4-BE49-F238E27FC236}">
                    <a16:creationId xmlns:a16="http://schemas.microsoft.com/office/drawing/2014/main" id="{F8D440B6-4288-65D6-ACC0-3E3A11F9BBCC}"/>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viiva, Grafiikka, valkoinen, kuvakaappaus&#10;&#10;Kuvaus luotu automaattisesti">
                <a:extLst>
                  <a:ext uri="{FF2B5EF4-FFF2-40B4-BE49-F238E27FC236}">
                    <a16:creationId xmlns:a16="http://schemas.microsoft.com/office/drawing/2014/main" id="{ECC0CF4F-210B-D4A1-E87A-7A68D704420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sp>
          <p:nvSpPr>
            <p:cNvPr id="21" name="Footer Placeholder 4">
              <a:extLst>
                <a:ext uri="{FF2B5EF4-FFF2-40B4-BE49-F238E27FC236}">
                  <a16:creationId xmlns:a16="http://schemas.microsoft.com/office/drawing/2014/main" id="{7D9540A4-A0CC-4716-9B6E-7DF42663FD7A}"/>
                </a:ext>
              </a:extLst>
            </p:cNvPr>
            <p:cNvSpPr txBox="1">
              <a:spLocks/>
            </p:cNvSpPr>
            <p:nvPr userDrawn="1"/>
          </p:nvSpPr>
          <p:spPr>
            <a:xfrm>
              <a:off x="5443452" y="5640190"/>
              <a:ext cx="2351115" cy="896370"/>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r>
                <a:rPr lang="fi-FI" sz="1100" b="1">
                  <a:solidFill>
                    <a:schemeClr val="bg1"/>
                  </a:solidFill>
                </a:rPr>
                <a:t>Enter Espoo</a:t>
              </a:r>
            </a:p>
            <a:p>
              <a:pPr algn="l">
                <a:lnSpc>
                  <a:spcPct val="95000"/>
                </a:lnSpc>
                <a:spcAft>
                  <a:spcPts val="600"/>
                </a:spcAft>
              </a:pPr>
              <a:r>
                <a:rPr lang="fi-FI" sz="1100" b="0">
                  <a:solidFill>
                    <a:schemeClr val="bg1"/>
                  </a:solidFill>
                  <a:hlinkClick r:id="rId11">
                    <a:extLst>
                      <a:ext uri="{A12FA001-AC4F-418D-AE19-62706E023703}">
                        <ahyp:hlinkClr xmlns:ahyp="http://schemas.microsoft.com/office/drawing/2018/hyperlinkcolor" val="tx"/>
                      </a:ext>
                    </a:extLst>
                  </a:hlinkClick>
                </a:rPr>
                <a:t>www.enterespoo.fi</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2">
                    <a:extLst>
                      <a:ext uri="{A12FA001-AC4F-418D-AE19-62706E023703}">
                        <ahyp:hlinkClr xmlns:ahyp="http://schemas.microsoft.com/office/drawing/2018/hyperlinkcolor" val="tx"/>
                      </a:ext>
                    </a:extLst>
                  </a:hlinkClick>
                </a:rPr>
                <a:t>linkedin.com/enter-espoo</a:t>
              </a:r>
              <a:endParaRPr lang="fi-FI" sz="1100" b="0">
                <a:solidFill>
                  <a:schemeClr val="bg1"/>
                </a:solidFill>
              </a:endParaRPr>
            </a:p>
            <a:p>
              <a:pPr algn="l">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twitter.com/enterespoo</a:t>
              </a:r>
              <a:endParaRPr lang="fi-FI" sz="1100" b="0">
                <a:solidFill>
                  <a:schemeClr val="bg1"/>
                </a:solidFill>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5044580"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3"/>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4"/>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5"/>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5044579"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kstin paikkamerkki 12">
            <a:extLst>
              <a:ext uri="{FF2B5EF4-FFF2-40B4-BE49-F238E27FC236}">
                <a16:creationId xmlns:a16="http://schemas.microsoft.com/office/drawing/2014/main" id="{0FB2EE22-0E7D-09C2-98BD-AFD08D2329B0}"/>
              </a:ext>
            </a:extLst>
          </p:cNvPr>
          <p:cNvSpPr>
            <a:spLocks noGrp="1" noChangeAspect="1"/>
          </p:cNvSpPr>
          <p:nvPr>
            <p:ph type="body" sz="quarter" idx="15" hasCustomPrompt="1"/>
          </p:nvPr>
        </p:nvSpPr>
        <p:spPr>
          <a:xfrm>
            <a:off x="10042614" y="476688"/>
            <a:ext cx="1526400" cy="147600"/>
          </a:xfrm>
          <a:blipFill>
            <a:blip r:embed="rId14"/>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5923382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pos="340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with Visit Espoo links">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33693291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sp>
        <p:nvSpPr>
          <p:cNvPr id="4" name="Kuvan paikkamerkki 8">
            <a:extLst>
              <a:ext uri="{FF2B5EF4-FFF2-40B4-BE49-F238E27FC236}">
                <a16:creationId xmlns:a16="http://schemas.microsoft.com/office/drawing/2014/main" id="{CB7F50C1-1F7A-5F1E-F6AB-FB96799D4767}"/>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sp>
        <p:nvSpPr>
          <p:cNvPr id="11" name="Tekstin paikkamerkki 12">
            <a:extLst>
              <a:ext uri="{FF2B5EF4-FFF2-40B4-BE49-F238E27FC236}">
                <a16:creationId xmlns:a16="http://schemas.microsoft.com/office/drawing/2014/main" id="{C76AAE29-5C6B-98CC-81D6-D7B62F34BEF4}"/>
              </a:ext>
            </a:extLst>
          </p:cNvPr>
          <p:cNvSpPr>
            <a:spLocks noGrp="1" noChangeAspect="1"/>
          </p:cNvSpPr>
          <p:nvPr>
            <p:ph type="body" sz="quarter" idx="15" hasCustomPrompt="1"/>
          </p:nvPr>
        </p:nvSpPr>
        <p:spPr>
          <a:xfrm>
            <a:off x="10042614" y="476688"/>
            <a:ext cx="1526400" cy="147600"/>
          </a:xfrm>
          <a:blipFill>
            <a:blip r:embed="rId12"/>
            <a:stretch>
              <a:fillRect/>
            </a:stretch>
          </a:blipFill>
        </p:spPr>
        <p:txBody>
          <a:bodyPr/>
          <a:lstStyle>
            <a:lvl1pPr marL="0" indent="0">
              <a:buNone/>
              <a:defRPr/>
            </a:lvl1pPr>
          </a:lstStyle>
          <a:p>
            <a:pPr lvl="0"/>
            <a:r>
              <a:rPr lang="fi-FI"/>
              <a:t> </a:t>
            </a:r>
          </a:p>
        </p:txBody>
      </p:sp>
      <p:grpSp>
        <p:nvGrpSpPr>
          <p:cNvPr id="17" name="Ryhmä 16">
            <a:extLst>
              <a:ext uri="{FF2B5EF4-FFF2-40B4-BE49-F238E27FC236}">
                <a16:creationId xmlns:a16="http://schemas.microsoft.com/office/drawing/2014/main" id="{79EDF27E-F4BF-6646-35FB-7014FFACE9BC}"/>
              </a:ext>
            </a:extLst>
          </p:cNvPr>
          <p:cNvGrpSpPr/>
          <p:nvPr userDrawn="1"/>
        </p:nvGrpSpPr>
        <p:grpSpPr>
          <a:xfrm>
            <a:off x="3254431" y="5585961"/>
            <a:ext cx="5675805" cy="956252"/>
            <a:chOff x="3254431" y="5585961"/>
            <a:chExt cx="5675805" cy="956252"/>
          </a:xfrm>
        </p:grpSpPr>
        <p:sp>
          <p:nvSpPr>
            <p:cNvPr id="22" name="Footer Placeholder 4">
              <a:extLst>
                <a:ext uri="{FF2B5EF4-FFF2-40B4-BE49-F238E27FC236}">
                  <a16:creationId xmlns:a16="http://schemas.microsoft.com/office/drawing/2014/main" id="{9429AC62-4D8D-4F81-B552-08910AB31F96}"/>
                </a:ext>
              </a:extLst>
            </p:cNvPr>
            <p:cNvSpPr txBox="1">
              <a:spLocks/>
            </p:cNvSpPr>
            <p:nvPr userDrawn="1"/>
          </p:nvSpPr>
          <p:spPr>
            <a:xfrm>
              <a:off x="3254431" y="5640191"/>
              <a:ext cx="2351115" cy="738068"/>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spcAft>
                  <a:spcPts val="600"/>
                </a:spcAft>
              </a:pPr>
              <a:endParaRPr lang="fi-FI" sz="1100" b="1">
                <a:solidFill>
                  <a:schemeClr val="bg1"/>
                </a:solidFill>
              </a:endParaRPr>
            </a:p>
            <a:p>
              <a:pPr algn="r">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www.visitespoo.fi</a:t>
              </a:r>
              <a:endParaRPr lang="fi-FI" sz="1100" b="0">
                <a:solidFill>
                  <a:schemeClr val="bg1"/>
                </a:solidFill>
              </a:endParaRPr>
            </a:p>
            <a:p>
              <a:pPr algn="r">
                <a:lnSpc>
                  <a:spcPct val="95000"/>
                </a:lnSpc>
                <a:spcAft>
                  <a:spcPts val="600"/>
                </a:spcAft>
              </a:pPr>
              <a:r>
                <a:rPr lang="fi-FI" sz="1100" b="0">
                  <a:solidFill>
                    <a:schemeClr val="bg1"/>
                  </a:solidFill>
                  <a:hlinkClick r:id="rId14">
                    <a:extLst>
                      <a:ext uri="{A12FA001-AC4F-418D-AE19-62706E023703}">
                        <ahyp:hlinkClr xmlns:ahyp="http://schemas.microsoft.com/office/drawing/2018/hyperlinkcolor" val="tx"/>
                      </a:ext>
                    </a:extLst>
                  </a:hlinkClick>
                </a:rPr>
                <a:t>linkedin.com/visit-espoo</a:t>
              </a:r>
              <a:endParaRPr lang="fi-FI" sz="1100" b="0">
                <a:solidFill>
                  <a:schemeClr val="bg1"/>
                </a:solidFill>
              </a:endParaRPr>
            </a:p>
            <a:p>
              <a:pPr marL="0" marR="0" lvl="0" indent="0" algn="r"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5">
                    <a:extLst>
                      <a:ext uri="{A12FA001-AC4F-418D-AE19-62706E023703}">
                        <ahyp:hlinkClr xmlns:ahyp="http://schemas.microsoft.com/office/drawing/2018/hyperlinkcolor" val="tx"/>
                      </a:ext>
                    </a:extLst>
                  </a:hlinkClick>
                </a:rPr>
                <a:t>twitter.com/visitespoo</a:t>
              </a:r>
              <a:endParaRPr lang="fi-FI" sz="1100" b="0">
                <a:solidFill>
                  <a:schemeClr val="bg1"/>
                </a:solidFill>
              </a:endParaRPr>
            </a:p>
            <a:p>
              <a:pPr algn="r">
                <a:lnSpc>
                  <a:spcPct val="95000"/>
                </a:lnSpc>
                <a:spcAft>
                  <a:spcPts val="600"/>
                </a:spcAft>
              </a:pPr>
              <a:endParaRPr lang="fi-FI" sz="1100" b="0">
                <a:solidFill>
                  <a:schemeClr val="bg1"/>
                </a:solidFill>
              </a:endParaRPr>
            </a:p>
          </p:txBody>
        </p:sp>
        <p:grpSp>
          <p:nvGrpSpPr>
            <p:cNvPr id="6" name="Facebook2" descr="{&quot;Key&quot;:&quot;POWER_USER_SHAPE_ICON&quot;,&quot;Value&quot;:&quot;POWER_USER_SHAPE_ICON_STYLE_1&quot;}">
              <a:extLst>
                <a:ext uri="{FF2B5EF4-FFF2-40B4-BE49-F238E27FC236}">
                  <a16:creationId xmlns:a16="http://schemas.microsoft.com/office/drawing/2014/main" id="{A68D7958-3FD8-D2B4-76A9-07428C4C9699}"/>
                </a:ext>
              </a:extLst>
            </p:cNvPr>
            <p:cNvGrpSpPr>
              <a:grpSpLocks noChangeAspect="1"/>
            </p:cNvGrpSpPr>
            <p:nvPr userDrawn="1"/>
          </p:nvGrpSpPr>
          <p:grpSpPr>
            <a:xfrm>
              <a:off x="6168183" y="5869903"/>
              <a:ext cx="179998" cy="180000"/>
              <a:chOff x="9065434" y="6703194"/>
              <a:chExt cx="542923" cy="542925"/>
            </a:xfrm>
            <a:solidFill>
              <a:schemeClr val="bg1"/>
            </a:solidFill>
          </p:grpSpPr>
          <p:sp>
            <p:nvSpPr>
              <p:cNvPr id="7" name="Facebook2" descr="{&quot;Key&quot;:&quot;POWER_USER_SHAPE_ICON&quot;,&quot;Value&quot;:&quot;POWER_USER_SHAPE_ICON_STYLE_1&quot;}">
                <a:extLst>
                  <a:ext uri="{FF2B5EF4-FFF2-40B4-BE49-F238E27FC236}">
                    <a16:creationId xmlns:a16="http://schemas.microsoft.com/office/drawing/2014/main" id="{4737F02E-8F83-B295-118A-4366FCF9CF53}"/>
                  </a:ext>
                </a:extLst>
              </p:cNvPr>
              <p:cNvSpPr>
                <a:spLocks noChangeAspect="1" noChangeArrowheads="1"/>
              </p:cNvSpPr>
              <p:nvPr>
                <p:custDataLst>
                  <p:tags r:id="rId7"/>
                </p:custDataLst>
              </p:nvPr>
            </p:nvSpPr>
            <p:spPr bwMode="auto">
              <a:xfrm>
                <a:off x="9247885" y="6797997"/>
                <a:ext cx="178020" cy="353319"/>
              </a:xfrm>
              <a:custGeom>
                <a:avLst/>
                <a:gdLst>
                  <a:gd name="connsiteX0" fmla="*/ 148589 w 215404"/>
                  <a:gd name="connsiteY0" fmla="*/ 0 h 427516"/>
                  <a:gd name="connsiteX1" fmla="*/ 215404 w 215404"/>
                  <a:gd name="connsiteY1" fmla="*/ 0 h 427516"/>
                  <a:gd name="connsiteX2" fmla="*/ 215404 w 215404"/>
                  <a:gd name="connsiteY2" fmla="*/ 82292 h 427516"/>
                  <a:gd name="connsiteX3" fmla="*/ 163547 w 215404"/>
                  <a:gd name="connsiteY3" fmla="*/ 82292 h 427516"/>
                  <a:gd name="connsiteX4" fmla="*/ 133630 w 215404"/>
                  <a:gd name="connsiteY4" fmla="*/ 108384 h 427516"/>
                  <a:gd name="connsiteX5" fmla="*/ 133630 w 215404"/>
                  <a:gd name="connsiteY5" fmla="*/ 159566 h 427516"/>
                  <a:gd name="connsiteX6" fmla="*/ 215404 w 215404"/>
                  <a:gd name="connsiteY6" fmla="*/ 159566 h 427516"/>
                  <a:gd name="connsiteX7" fmla="*/ 215404 w 215404"/>
                  <a:gd name="connsiteY7" fmla="*/ 241858 h 427516"/>
                  <a:gd name="connsiteX8" fmla="*/ 133630 w 215404"/>
                  <a:gd name="connsiteY8" fmla="*/ 241858 h 427516"/>
                  <a:gd name="connsiteX9" fmla="*/ 133630 w 215404"/>
                  <a:gd name="connsiteY9" fmla="*/ 427516 h 427516"/>
                  <a:gd name="connsiteX10" fmla="*/ 56843 w 215404"/>
                  <a:gd name="connsiteY10" fmla="*/ 427516 h 427516"/>
                  <a:gd name="connsiteX11" fmla="*/ 56843 w 215404"/>
                  <a:gd name="connsiteY11" fmla="*/ 241858 h 427516"/>
                  <a:gd name="connsiteX12" fmla="*/ 0 w 215404"/>
                  <a:gd name="connsiteY12" fmla="*/ 241858 h 427516"/>
                  <a:gd name="connsiteX13" fmla="*/ 0 w 215404"/>
                  <a:gd name="connsiteY13" fmla="*/ 159566 h 427516"/>
                  <a:gd name="connsiteX14" fmla="*/ 56843 w 215404"/>
                  <a:gd name="connsiteY14" fmla="*/ 159566 h 427516"/>
                  <a:gd name="connsiteX15" fmla="*/ 56843 w 215404"/>
                  <a:gd name="connsiteY15" fmla="*/ 92327 h 427516"/>
                  <a:gd name="connsiteX16" fmla="*/ 148589 w 215404"/>
                  <a:gd name="connsiteY16" fmla="*/ 0 h 4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04" h="427516">
                    <a:moveTo>
                      <a:pt x="148589" y="0"/>
                    </a:moveTo>
                    <a:lnTo>
                      <a:pt x="215404" y="0"/>
                    </a:lnTo>
                    <a:lnTo>
                      <a:pt x="215404" y="82292"/>
                    </a:lnTo>
                    <a:lnTo>
                      <a:pt x="163547" y="82292"/>
                    </a:lnTo>
                    <a:cubicBezTo>
                      <a:pt x="143603" y="82292"/>
                      <a:pt x="133630" y="92327"/>
                      <a:pt x="133630" y="108384"/>
                    </a:cubicBezTo>
                    <a:lnTo>
                      <a:pt x="133630" y="159566"/>
                    </a:lnTo>
                    <a:lnTo>
                      <a:pt x="215404" y="159566"/>
                    </a:lnTo>
                    <a:lnTo>
                      <a:pt x="215404" y="241858"/>
                    </a:lnTo>
                    <a:lnTo>
                      <a:pt x="133630" y="241858"/>
                    </a:lnTo>
                    <a:lnTo>
                      <a:pt x="133630" y="427516"/>
                    </a:lnTo>
                    <a:lnTo>
                      <a:pt x="56843" y="427516"/>
                    </a:lnTo>
                    <a:lnTo>
                      <a:pt x="56843" y="241858"/>
                    </a:lnTo>
                    <a:lnTo>
                      <a:pt x="0" y="241858"/>
                    </a:lnTo>
                    <a:lnTo>
                      <a:pt x="0" y="159566"/>
                    </a:lnTo>
                    <a:lnTo>
                      <a:pt x="56843" y="159566"/>
                    </a:lnTo>
                    <a:lnTo>
                      <a:pt x="56843" y="92327"/>
                    </a:lnTo>
                    <a:cubicBezTo>
                      <a:pt x="56843" y="41146"/>
                      <a:pt x="97729" y="0"/>
                      <a:pt x="148589"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acebook2">
                <a:extLst>
                  <a:ext uri="{FF2B5EF4-FFF2-40B4-BE49-F238E27FC236}">
                    <a16:creationId xmlns:a16="http://schemas.microsoft.com/office/drawing/2014/main" id="{ADCE5200-751D-D7E1-B648-54056FD52EA9}"/>
                  </a:ext>
                </a:extLst>
              </p:cNvPr>
              <p:cNvSpPr>
                <a:spLocks noChangeAspect="1" noEditPoints="1"/>
              </p:cNvSpPr>
              <p:nvPr/>
            </p:nvSpPr>
            <p:spPr bwMode="auto">
              <a:xfrm>
                <a:off x="9065434" y="670319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Instagram2" descr="{&quot;Key&quot;:&quot;POWER_USER_SHAPE_ICON&quot;,&quot;Value&quot;:&quot;POWER_USER_SHAPE_ICON_STYLE_1&quot;}">
              <a:extLst>
                <a:ext uri="{FF2B5EF4-FFF2-40B4-BE49-F238E27FC236}">
                  <a16:creationId xmlns:a16="http://schemas.microsoft.com/office/drawing/2014/main" id="{7FB470E7-EE2F-C56B-6540-18344C0C0CE5}"/>
                </a:ext>
              </a:extLst>
            </p:cNvPr>
            <p:cNvSpPr>
              <a:spLocks noChangeAspect="1"/>
            </p:cNvSpPr>
            <p:nvPr userDrawn="1"/>
          </p:nvSpPr>
          <p:spPr>
            <a:xfrm>
              <a:off x="6168182" y="6114200"/>
              <a:ext cx="180000" cy="180000"/>
            </a:xfrm>
            <a:custGeom>
              <a:avLst/>
              <a:gdLst>
                <a:gd name="connsiteX0" fmla="*/ 213734 w 428753"/>
                <a:gd name="connsiteY0" fmla="*/ 150977 h 428753"/>
                <a:gd name="connsiteX1" fmla="*/ 280092 w 428753"/>
                <a:gd name="connsiteY1" fmla="*/ 217335 h 428753"/>
                <a:gd name="connsiteX2" fmla="*/ 213734 w 428753"/>
                <a:gd name="connsiteY2" fmla="*/ 283692 h 428753"/>
                <a:gd name="connsiteX3" fmla="*/ 147376 w 428753"/>
                <a:gd name="connsiteY3" fmla="*/ 217335 h 428753"/>
                <a:gd name="connsiteX4" fmla="*/ 213734 w 428753"/>
                <a:gd name="connsiteY4" fmla="*/ 150977 h 428753"/>
                <a:gd name="connsiteX5" fmla="*/ 164223 w 428753"/>
                <a:gd name="connsiteY5" fmla="*/ 96836 h 428753"/>
                <a:gd name="connsiteX6" fmla="*/ 264531 w 428753"/>
                <a:gd name="connsiteY6" fmla="*/ 96836 h 428753"/>
                <a:gd name="connsiteX7" fmla="*/ 332946 w 428753"/>
                <a:gd name="connsiteY7" fmla="*/ 164351 h 428753"/>
                <a:gd name="connsiteX8" fmla="*/ 332946 w 428753"/>
                <a:gd name="connsiteY8" fmla="*/ 264402 h 428753"/>
                <a:gd name="connsiteX9" fmla="*/ 264531 w 428753"/>
                <a:gd name="connsiteY9" fmla="*/ 331918 h 428753"/>
                <a:gd name="connsiteX10" fmla="*/ 164223 w 428753"/>
                <a:gd name="connsiteY10" fmla="*/ 331918 h 428753"/>
                <a:gd name="connsiteX11" fmla="*/ 95807 w 428753"/>
                <a:gd name="connsiteY11" fmla="*/ 264402 h 428753"/>
                <a:gd name="connsiteX12" fmla="*/ 95807 w 428753"/>
                <a:gd name="connsiteY12" fmla="*/ 164351 h 428753"/>
                <a:gd name="connsiteX13" fmla="*/ 164223 w 428753"/>
                <a:gd name="connsiteY13" fmla="*/ 96836 h 428753"/>
                <a:gd name="connsiteX14" fmla="*/ 277905 w 428753"/>
                <a:gd name="connsiteY14" fmla="*/ 141718 h 428753"/>
                <a:gd name="connsiteX15" fmla="*/ 288708 w 428753"/>
                <a:gd name="connsiteY15" fmla="*/ 152520 h 428753"/>
                <a:gd name="connsiteX16" fmla="*/ 277905 w 428753"/>
                <a:gd name="connsiteY16" fmla="*/ 163322 h 428753"/>
                <a:gd name="connsiteX17" fmla="*/ 267103 w 428753"/>
                <a:gd name="connsiteY17" fmla="*/ 152520 h 428753"/>
                <a:gd name="connsiteX18" fmla="*/ 277905 w 428753"/>
                <a:gd name="connsiteY18" fmla="*/ 141718 h 428753"/>
                <a:gd name="connsiteX19" fmla="*/ 172453 w 428753"/>
                <a:gd name="connsiteY19" fmla="*/ 115998 h 428753"/>
                <a:gd name="connsiteX20" fmla="*/ 256301 w 428753"/>
                <a:gd name="connsiteY20" fmla="*/ 115998 h 428753"/>
                <a:gd name="connsiteX21" fmla="*/ 313528 w 428753"/>
                <a:gd name="connsiteY21" fmla="*/ 172967 h 428753"/>
                <a:gd name="connsiteX22" fmla="*/ 313528 w 428753"/>
                <a:gd name="connsiteY22" fmla="*/ 257329 h 428753"/>
                <a:gd name="connsiteX23" fmla="*/ 256301 w 428753"/>
                <a:gd name="connsiteY23" fmla="*/ 314299 h 428753"/>
                <a:gd name="connsiteX24" fmla="*/ 172453 w 428753"/>
                <a:gd name="connsiteY24" fmla="*/ 314299 h 428753"/>
                <a:gd name="connsiteX25" fmla="*/ 115226 w 428753"/>
                <a:gd name="connsiteY25" fmla="*/ 257329 h 428753"/>
                <a:gd name="connsiteX26" fmla="*/ 115226 w 428753"/>
                <a:gd name="connsiteY26" fmla="*/ 172967 h 428753"/>
                <a:gd name="connsiteX27" fmla="*/ 172453 w 428753"/>
                <a:gd name="connsiteY27" fmla="*/ 115998 h 428753"/>
                <a:gd name="connsiteX28" fmla="*/ 214377 w 428753"/>
                <a:gd name="connsiteY28" fmla="*/ 0 h 428753"/>
                <a:gd name="connsiteX29" fmla="*/ 365997 w 428753"/>
                <a:gd name="connsiteY29" fmla="*/ 62757 h 428753"/>
                <a:gd name="connsiteX30" fmla="*/ 428754 w 428753"/>
                <a:gd name="connsiteY30" fmla="*/ 214377 h 428753"/>
                <a:gd name="connsiteX31" fmla="*/ 365997 w 428753"/>
                <a:gd name="connsiteY31" fmla="*/ 365997 h 428753"/>
                <a:gd name="connsiteX32" fmla="*/ 214377 w 428753"/>
                <a:gd name="connsiteY32" fmla="*/ 428754 h 428753"/>
                <a:gd name="connsiteX33" fmla="*/ 62757 w 428753"/>
                <a:gd name="connsiteY33" fmla="*/ 365997 h 428753"/>
                <a:gd name="connsiteX34" fmla="*/ 0 w 428753"/>
                <a:gd name="connsiteY34" fmla="*/ 214377 h 428753"/>
                <a:gd name="connsiteX35" fmla="*/ 62757 w 428753"/>
                <a:gd name="connsiteY35" fmla="*/ 62757 h 428753"/>
                <a:gd name="connsiteX36" fmla="*/ 214377 w 428753"/>
                <a:gd name="connsiteY36" fmla="*/ 0 h 428753"/>
                <a:gd name="connsiteX37" fmla="*/ 354937 w 428753"/>
                <a:gd name="connsiteY37" fmla="*/ 73688 h 428753"/>
                <a:gd name="connsiteX38" fmla="*/ 214377 w 428753"/>
                <a:gd name="connsiteY38" fmla="*/ 15432 h 428753"/>
                <a:gd name="connsiteX39" fmla="*/ 73817 w 428753"/>
                <a:gd name="connsiteY39" fmla="*/ 73688 h 428753"/>
                <a:gd name="connsiteX40" fmla="*/ 15561 w 428753"/>
                <a:gd name="connsiteY40" fmla="*/ 214248 h 428753"/>
                <a:gd name="connsiteX41" fmla="*/ 73817 w 428753"/>
                <a:gd name="connsiteY41" fmla="*/ 354808 h 428753"/>
                <a:gd name="connsiteX42" fmla="*/ 214377 w 428753"/>
                <a:gd name="connsiteY42" fmla="*/ 413064 h 428753"/>
                <a:gd name="connsiteX43" fmla="*/ 354937 w 428753"/>
                <a:gd name="connsiteY43" fmla="*/ 354808 h 428753"/>
                <a:gd name="connsiteX44" fmla="*/ 413193 w 428753"/>
                <a:gd name="connsiteY44" fmla="*/ 214248 h 428753"/>
                <a:gd name="connsiteX45" fmla="*/ 354937 w 428753"/>
                <a:gd name="connsiteY45" fmla="*/ 73688 h 428753"/>
                <a:gd name="connsiteX46" fmla="*/ 213734 w 428753"/>
                <a:gd name="connsiteY46" fmla="*/ 173225 h 428753"/>
                <a:gd name="connsiteX47" fmla="*/ 257587 w 428753"/>
                <a:gd name="connsiteY47" fmla="*/ 217077 h 428753"/>
                <a:gd name="connsiteX48" fmla="*/ 213734 w 428753"/>
                <a:gd name="connsiteY48" fmla="*/ 260930 h 428753"/>
                <a:gd name="connsiteX49" fmla="*/ 169881 w 428753"/>
                <a:gd name="connsiteY49" fmla="*/ 217077 h 428753"/>
                <a:gd name="connsiteX50" fmla="*/ 213734 w 428753"/>
                <a:gd name="connsiteY50" fmla="*/ 173225 h 42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753" h="428753">
                  <a:moveTo>
                    <a:pt x="213734" y="150977"/>
                  </a:moveTo>
                  <a:cubicBezTo>
                    <a:pt x="250385" y="150977"/>
                    <a:pt x="280092" y="180684"/>
                    <a:pt x="280092" y="217335"/>
                  </a:cubicBezTo>
                  <a:cubicBezTo>
                    <a:pt x="280092" y="253986"/>
                    <a:pt x="250385" y="283692"/>
                    <a:pt x="213734" y="283692"/>
                  </a:cubicBezTo>
                  <a:cubicBezTo>
                    <a:pt x="177083" y="283692"/>
                    <a:pt x="147376" y="253986"/>
                    <a:pt x="147376" y="217335"/>
                  </a:cubicBezTo>
                  <a:cubicBezTo>
                    <a:pt x="147376" y="180684"/>
                    <a:pt x="177083" y="150977"/>
                    <a:pt x="213734" y="150977"/>
                  </a:cubicBezTo>
                  <a:close/>
                  <a:moveTo>
                    <a:pt x="164223" y="96836"/>
                  </a:moveTo>
                  <a:lnTo>
                    <a:pt x="264531" y="96836"/>
                  </a:lnTo>
                  <a:cubicBezTo>
                    <a:pt x="302211" y="96836"/>
                    <a:pt x="332946" y="127314"/>
                    <a:pt x="332946" y="164351"/>
                  </a:cubicBezTo>
                  <a:lnTo>
                    <a:pt x="332946" y="264402"/>
                  </a:lnTo>
                  <a:cubicBezTo>
                    <a:pt x="332946" y="301568"/>
                    <a:pt x="302211" y="331918"/>
                    <a:pt x="264531" y="331918"/>
                  </a:cubicBezTo>
                  <a:lnTo>
                    <a:pt x="164223" y="331918"/>
                  </a:lnTo>
                  <a:cubicBezTo>
                    <a:pt x="126543" y="331918"/>
                    <a:pt x="95807" y="301568"/>
                    <a:pt x="95807" y="264402"/>
                  </a:cubicBezTo>
                  <a:lnTo>
                    <a:pt x="95807" y="164351"/>
                  </a:lnTo>
                  <a:cubicBezTo>
                    <a:pt x="95807" y="127186"/>
                    <a:pt x="126671" y="96836"/>
                    <a:pt x="164223" y="96836"/>
                  </a:cubicBezTo>
                  <a:close/>
                  <a:moveTo>
                    <a:pt x="277905" y="141718"/>
                  </a:moveTo>
                  <a:cubicBezTo>
                    <a:pt x="283821" y="141718"/>
                    <a:pt x="288708" y="146476"/>
                    <a:pt x="288708" y="152520"/>
                  </a:cubicBezTo>
                  <a:cubicBezTo>
                    <a:pt x="288708" y="158436"/>
                    <a:pt x="283950" y="163322"/>
                    <a:pt x="277905" y="163322"/>
                  </a:cubicBezTo>
                  <a:cubicBezTo>
                    <a:pt x="271990" y="163322"/>
                    <a:pt x="267103" y="158564"/>
                    <a:pt x="267103" y="152520"/>
                  </a:cubicBezTo>
                  <a:cubicBezTo>
                    <a:pt x="267103" y="146604"/>
                    <a:pt x="271861" y="141718"/>
                    <a:pt x="277905" y="141718"/>
                  </a:cubicBezTo>
                  <a:close/>
                  <a:moveTo>
                    <a:pt x="172453" y="115998"/>
                  </a:moveTo>
                  <a:lnTo>
                    <a:pt x="256301" y="115998"/>
                  </a:lnTo>
                  <a:cubicBezTo>
                    <a:pt x="287808" y="115998"/>
                    <a:pt x="313528" y="141589"/>
                    <a:pt x="313528" y="172967"/>
                  </a:cubicBezTo>
                  <a:lnTo>
                    <a:pt x="313528" y="257329"/>
                  </a:lnTo>
                  <a:cubicBezTo>
                    <a:pt x="313528" y="288708"/>
                    <a:pt x="287808" y="314299"/>
                    <a:pt x="256301" y="314299"/>
                  </a:cubicBezTo>
                  <a:lnTo>
                    <a:pt x="172453" y="314299"/>
                  </a:lnTo>
                  <a:cubicBezTo>
                    <a:pt x="140946" y="314299"/>
                    <a:pt x="115226" y="288708"/>
                    <a:pt x="115226" y="257329"/>
                  </a:cubicBezTo>
                  <a:lnTo>
                    <a:pt x="115226" y="172967"/>
                  </a:lnTo>
                  <a:cubicBezTo>
                    <a:pt x="115226" y="141589"/>
                    <a:pt x="140946" y="115998"/>
                    <a:pt x="172453" y="115998"/>
                  </a:cubicBezTo>
                  <a:close/>
                  <a:moveTo>
                    <a:pt x="214377" y="0"/>
                  </a:moveTo>
                  <a:cubicBezTo>
                    <a:pt x="273533" y="0"/>
                    <a:pt x="327159" y="24048"/>
                    <a:pt x="365997" y="62757"/>
                  </a:cubicBezTo>
                  <a:cubicBezTo>
                    <a:pt x="404834" y="101594"/>
                    <a:pt x="428754" y="155092"/>
                    <a:pt x="428754" y="214377"/>
                  </a:cubicBezTo>
                  <a:cubicBezTo>
                    <a:pt x="428754" y="273533"/>
                    <a:pt x="404705" y="327159"/>
                    <a:pt x="365997" y="365997"/>
                  </a:cubicBezTo>
                  <a:cubicBezTo>
                    <a:pt x="327159" y="404834"/>
                    <a:pt x="273662" y="428754"/>
                    <a:pt x="214377" y="428754"/>
                  </a:cubicBezTo>
                  <a:cubicBezTo>
                    <a:pt x="155221" y="428754"/>
                    <a:pt x="101594" y="404705"/>
                    <a:pt x="62757" y="365997"/>
                  </a:cubicBezTo>
                  <a:cubicBezTo>
                    <a:pt x="23920" y="327159"/>
                    <a:pt x="0" y="273662"/>
                    <a:pt x="0" y="214377"/>
                  </a:cubicBezTo>
                  <a:cubicBezTo>
                    <a:pt x="0" y="155221"/>
                    <a:pt x="24048" y="101594"/>
                    <a:pt x="62757" y="62757"/>
                  </a:cubicBezTo>
                  <a:cubicBezTo>
                    <a:pt x="101594" y="23920"/>
                    <a:pt x="155092" y="0"/>
                    <a:pt x="214377" y="0"/>
                  </a:cubicBezTo>
                  <a:close/>
                  <a:moveTo>
                    <a:pt x="354937" y="73688"/>
                  </a:moveTo>
                  <a:cubicBezTo>
                    <a:pt x="318929" y="37680"/>
                    <a:pt x="269289" y="15432"/>
                    <a:pt x="214377" y="15432"/>
                  </a:cubicBezTo>
                  <a:cubicBezTo>
                    <a:pt x="159464" y="15432"/>
                    <a:pt x="109696" y="37680"/>
                    <a:pt x="73817" y="73688"/>
                  </a:cubicBezTo>
                  <a:cubicBezTo>
                    <a:pt x="37809" y="109696"/>
                    <a:pt x="15561" y="159336"/>
                    <a:pt x="15561" y="214248"/>
                  </a:cubicBezTo>
                  <a:cubicBezTo>
                    <a:pt x="15561" y="269161"/>
                    <a:pt x="37809" y="318929"/>
                    <a:pt x="73817" y="354808"/>
                  </a:cubicBezTo>
                  <a:cubicBezTo>
                    <a:pt x="109825" y="390817"/>
                    <a:pt x="159464" y="413064"/>
                    <a:pt x="214377" y="413064"/>
                  </a:cubicBezTo>
                  <a:cubicBezTo>
                    <a:pt x="269289" y="413064"/>
                    <a:pt x="319058" y="390817"/>
                    <a:pt x="354937" y="354808"/>
                  </a:cubicBezTo>
                  <a:cubicBezTo>
                    <a:pt x="390945" y="318800"/>
                    <a:pt x="413193" y="269161"/>
                    <a:pt x="413193" y="214248"/>
                  </a:cubicBezTo>
                  <a:cubicBezTo>
                    <a:pt x="413193" y="159336"/>
                    <a:pt x="390945" y="109568"/>
                    <a:pt x="354937" y="73688"/>
                  </a:cubicBezTo>
                  <a:close/>
                  <a:moveTo>
                    <a:pt x="213734" y="173225"/>
                  </a:moveTo>
                  <a:cubicBezTo>
                    <a:pt x="237911" y="173225"/>
                    <a:pt x="257587" y="192901"/>
                    <a:pt x="257587" y="217077"/>
                  </a:cubicBezTo>
                  <a:cubicBezTo>
                    <a:pt x="257587" y="241254"/>
                    <a:pt x="237911" y="260930"/>
                    <a:pt x="213734" y="260930"/>
                  </a:cubicBezTo>
                  <a:cubicBezTo>
                    <a:pt x="189428" y="260930"/>
                    <a:pt x="169881" y="241254"/>
                    <a:pt x="169881" y="217077"/>
                  </a:cubicBezTo>
                  <a:cubicBezTo>
                    <a:pt x="169881" y="192901"/>
                    <a:pt x="189557" y="173225"/>
                    <a:pt x="213734" y="173225"/>
                  </a:cubicBezTo>
                  <a:close/>
                </a:path>
              </a:pathLst>
            </a:custGeom>
            <a:solidFill>
              <a:schemeClr val="bg1"/>
            </a:solidFill>
            <a:ln w="1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5845890"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4"/>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5"/>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6"/>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Youtube2" descr="{&quot;Key&quot;:&quot;POWER_USER_SHAPE_ICON&quot;,&quot;Value&quot;:&quot;POWER_USER_SHAPE_ICON_STYLE_1&quot;}">
              <a:extLst>
                <a:ext uri="{FF2B5EF4-FFF2-40B4-BE49-F238E27FC236}">
                  <a16:creationId xmlns:a16="http://schemas.microsoft.com/office/drawing/2014/main" id="{56864BF0-FEA6-331C-4350-126A56257319}"/>
                </a:ext>
              </a:extLst>
            </p:cNvPr>
            <p:cNvGrpSpPr>
              <a:grpSpLocks noChangeAspect="1"/>
            </p:cNvGrpSpPr>
            <p:nvPr userDrawn="1"/>
          </p:nvGrpSpPr>
          <p:grpSpPr>
            <a:xfrm>
              <a:off x="6168183" y="6358497"/>
              <a:ext cx="179998" cy="180000"/>
              <a:chOff x="10900518" y="5972018"/>
              <a:chExt cx="542923" cy="542925"/>
            </a:xfrm>
            <a:solidFill>
              <a:schemeClr val="bg1"/>
            </a:solidFill>
          </p:grpSpPr>
          <p:sp>
            <p:nvSpPr>
              <p:cNvPr id="34" name="Youtube2">
                <a:extLst>
                  <a:ext uri="{FF2B5EF4-FFF2-40B4-BE49-F238E27FC236}">
                    <a16:creationId xmlns:a16="http://schemas.microsoft.com/office/drawing/2014/main" id="{2282BDA0-4581-59D0-3A91-ED778F376B52}"/>
                  </a:ext>
                </a:extLst>
              </p:cNvPr>
              <p:cNvSpPr>
                <a:spLocks noChangeAspect="1" noEditPoints="1"/>
              </p:cNvSpPr>
              <p:nvPr/>
            </p:nvSpPr>
            <p:spPr bwMode="auto">
              <a:xfrm>
                <a:off x="10900518" y="5972018"/>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Youtube2" descr="{&quot;Key&quot;:&quot;POWER_USER_SHAPE_ICON&quot;,&quot;Value&quot;:&quot;POWER_USER_SHAPE_ICON_STYLE_1&quot;}">
                <a:extLst>
                  <a:ext uri="{FF2B5EF4-FFF2-40B4-BE49-F238E27FC236}">
                    <a16:creationId xmlns:a16="http://schemas.microsoft.com/office/drawing/2014/main" id="{CB5313DC-473C-4646-B221-E96B46A92610}"/>
                  </a:ext>
                </a:extLst>
              </p:cNvPr>
              <p:cNvSpPr>
                <a:spLocks noChangeAspect="1" noEditPoints="1"/>
              </p:cNvSpPr>
              <p:nvPr>
                <p:custDataLst>
                  <p:tags r:id="rId3"/>
                </p:custDataLst>
              </p:nvPr>
            </p:nvSpPr>
            <p:spPr bwMode="auto">
              <a:xfrm>
                <a:off x="11018754" y="6128354"/>
                <a:ext cx="306451" cy="230253"/>
              </a:xfrm>
              <a:custGeom>
                <a:avLst/>
                <a:gdLst>
                  <a:gd name="T0" fmla="*/ 192 w 200"/>
                  <a:gd name="T1" fmla="*/ 6 h 150"/>
                  <a:gd name="T2" fmla="*/ 100 w 200"/>
                  <a:gd name="T3" fmla="*/ 0 h 150"/>
                  <a:gd name="T4" fmla="*/ 8 w 200"/>
                  <a:gd name="T5" fmla="*/ 6 h 150"/>
                  <a:gd name="T6" fmla="*/ 0 w 200"/>
                  <a:gd name="T7" fmla="*/ 75 h 150"/>
                  <a:gd name="T8" fmla="*/ 8 w 200"/>
                  <a:gd name="T9" fmla="*/ 144 h 150"/>
                  <a:gd name="T10" fmla="*/ 100 w 200"/>
                  <a:gd name="T11" fmla="*/ 150 h 150"/>
                  <a:gd name="T12" fmla="*/ 192 w 200"/>
                  <a:gd name="T13" fmla="*/ 144 h 150"/>
                  <a:gd name="T14" fmla="*/ 200 w 200"/>
                  <a:gd name="T15" fmla="*/ 75 h 150"/>
                  <a:gd name="T16" fmla="*/ 192 w 200"/>
                  <a:gd name="T17" fmla="*/ 6 h 150"/>
                  <a:gd name="T18" fmla="*/ 75 w 200"/>
                  <a:gd name="T19" fmla="*/ 113 h 150"/>
                  <a:gd name="T20" fmla="*/ 75 w 200"/>
                  <a:gd name="T21" fmla="*/ 38 h 150"/>
                  <a:gd name="T22" fmla="*/ 138 w 200"/>
                  <a:gd name="T23" fmla="*/ 75 h 150"/>
                  <a:gd name="T24" fmla="*/ 75 w 200"/>
                  <a:gd name="T25"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50">
                    <a:moveTo>
                      <a:pt x="192" y="6"/>
                    </a:moveTo>
                    <a:cubicBezTo>
                      <a:pt x="164" y="2"/>
                      <a:pt x="133" y="0"/>
                      <a:pt x="100" y="0"/>
                    </a:cubicBezTo>
                    <a:cubicBezTo>
                      <a:pt x="67" y="0"/>
                      <a:pt x="36" y="2"/>
                      <a:pt x="8" y="6"/>
                    </a:cubicBezTo>
                    <a:cubicBezTo>
                      <a:pt x="3" y="27"/>
                      <a:pt x="0" y="51"/>
                      <a:pt x="0" y="75"/>
                    </a:cubicBezTo>
                    <a:cubicBezTo>
                      <a:pt x="0" y="99"/>
                      <a:pt x="3" y="123"/>
                      <a:pt x="8" y="144"/>
                    </a:cubicBezTo>
                    <a:cubicBezTo>
                      <a:pt x="36" y="148"/>
                      <a:pt x="67" y="150"/>
                      <a:pt x="100" y="150"/>
                    </a:cubicBezTo>
                    <a:cubicBezTo>
                      <a:pt x="133" y="150"/>
                      <a:pt x="164" y="148"/>
                      <a:pt x="192" y="144"/>
                    </a:cubicBezTo>
                    <a:cubicBezTo>
                      <a:pt x="197" y="123"/>
                      <a:pt x="200" y="99"/>
                      <a:pt x="200" y="75"/>
                    </a:cubicBezTo>
                    <a:cubicBezTo>
                      <a:pt x="200" y="51"/>
                      <a:pt x="197" y="27"/>
                      <a:pt x="192" y="6"/>
                    </a:cubicBezTo>
                    <a:close/>
                    <a:moveTo>
                      <a:pt x="75" y="113"/>
                    </a:moveTo>
                    <a:lnTo>
                      <a:pt x="75" y="38"/>
                    </a:lnTo>
                    <a:lnTo>
                      <a:pt x="138" y="75"/>
                    </a:lnTo>
                    <a:lnTo>
                      <a:pt x="75"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5845889"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ooter Placeholder 4">
              <a:extLst>
                <a:ext uri="{FF2B5EF4-FFF2-40B4-BE49-F238E27FC236}">
                  <a16:creationId xmlns:a16="http://schemas.microsoft.com/office/drawing/2014/main" id="{4CD96C00-F98F-57CC-5BB7-7DA2B7D70945}"/>
                </a:ext>
              </a:extLst>
            </p:cNvPr>
            <p:cNvSpPr txBox="1">
              <a:spLocks/>
            </p:cNvSpPr>
            <p:nvPr userDrawn="1"/>
          </p:nvSpPr>
          <p:spPr>
            <a:xfrm>
              <a:off x="6579121" y="5651661"/>
              <a:ext cx="2351115" cy="735201"/>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endParaRPr lang="fi-FI" sz="1100" b="0">
                <a:solidFill>
                  <a:schemeClr val="bg1"/>
                </a:solidFill>
                <a:hlinkClick r:id="rId16">
                  <a:extLst>
                    <a:ext uri="{A12FA001-AC4F-418D-AE19-62706E023703}">
                      <ahyp:hlinkClr xmlns:ahyp="http://schemas.microsoft.com/office/drawing/2018/hyperlinkcolor" val="tx"/>
                    </a:ext>
                  </a:extLst>
                </a:hlinkClick>
              </a:endParaRPr>
            </a:p>
            <a:p>
              <a:pPr algn="l">
                <a:lnSpc>
                  <a:spcPct val="95000"/>
                </a:lnSpc>
                <a:spcAft>
                  <a:spcPts val="600"/>
                </a:spcAft>
              </a:pPr>
              <a:r>
                <a:rPr lang="fi-FI" sz="1100" b="0">
                  <a:solidFill>
                    <a:schemeClr val="bg1"/>
                  </a:solidFill>
                  <a:hlinkClick r:id="rId16">
                    <a:extLst>
                      <a:ext uri="{A12FA001-AC4F-418D-AE19-62706E023703}">
                        <ahyp:hlinkClr xmlns:ahyp="http://schemas.microsoft.com/office/drawing/2018/hyperlinkcolor" val="tx"/>
                      </a:ext>
                    </a:extLst>
                  </a:hlinkClick>
                </a:rPr>
                <a:t>facebook.com/visitespoo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7">
                    <a:extLst>
                      <a:ext uri="{A12FA001-AC4F-418D-AE19-62706E023703}">
                        <ahyp:hlinkClr xmlns:ahyp="http://schemas.microsoft.com/office/drawing/2018/hyperlinkcolor" val="tx"/>
                      </a:ext>
                    </a:extLst>
                  </a:hlinkClick>
                </a:rPr>
                <a:t>instagram.com/visitespoo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8">
                    <a:extLst>
                      <a:ext uri="{A12FA001-AC4F-418D-AE19-62706E023703}">
                        <ahyp:hlinkClr xmlns:ahyp="http://schemas.microsoft.com/office/drawing/2018/hyperlinkcolor" val="tx"/>
                      </a:ext>
                    </a:extLst>
                  </a:hlinkClick>
                </a:rPr>
                <a:t>youtube.com/visitespooTV</a:t>
              </a:r>
              <a:endParaRPr lang="fi-FI" sz="1100" b="0">
                <a:solidFill>
                  <a:schemeClr val="bg1"/>
                </a:solidFill>
              </a:endParaRPr>
            </a:p>
            <a:p>
              <a:pPr algn="l">
                <a:lnSpc>
                  <a:spcPct val="95000"/>
                </a:lnSpc>
                <a:spcAft>
                  <a:spcPts val="600"/>
                </a:spcAft>
              </a:pPr>
              <a:endParaRPr lang="fi-FI" sz="1100" b="0">
                <a:solidFill>
                  <a:schemeClr val="bg1"/>
                </a:solidFill>
              </a:endParaRPr>
            </a:p>
          </p:txBody>
        </p:sp>
        <p:sp>
          <p:nvSpPr>
            <p:cNvPr id="13" name="Footer Placeholder 4">
              <a:extLst>
                <a:ext uri="{FF2B5EF4-FFF2-40B4-BE49-F238E27FC236}">
                  <a16:creationId xmlns:a16="http://schemas.microsoft.com/office/drawing/2014/main" id="{D891AE07-EE52-CDAA-3B7F-EFA888E1BEA1}"/>
                </a:ext>
              </a:extLst>
            </p:cNvPr>
            <p:cNvSpPr txBox="1">
              <a:spLocks/>
            </p:cNvSpPr>
            <p:nvPr userDrawn="1"/>
          </p:nvSpPr>
          <p:spPr>
            <a:xfrm>
              <a:off x="5428975" y="5585961"/>
              <a:ext cx="1334051" cy="233733"/>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100" b="1" kern="1200" err="1">
                  <a:solidFill>
                    <a:schemeClr val="bg1"/>
                  </a:solidFill>
                  <a:latin typeface="+mn-lt"/>
                  <a:ea typeface="+mn-ea"/>
                  <a:cs typeface="+mn-cs"/>
                </a:rPr>
                <a:t>Visit</a:t>
              </a:r>
              <a:r>
                <a:rPr lang="fi-FI" sz="1100" b="1" kern="1200">
                  <a:solidFill>
                    <a:schemeClr val="bg1"/>
                  </a:solidFill>
                  <a:latin typeface="+mn-lt"/>
                  <a:ea typeface="+mn-ea"/>
                  <a:cs typeface="+mn-cs"/>
                </a:rPr>
                <a:t> Espoo</a:t>
              </a:r>
            </a:p>
          </p:txBody>
        </p:sp>
        <p:grpSp>
          <p:nvGrpSpPr>
            <p:cNvPr id="12" name="Ryhmä 11">
              <a:extLst>
                <a:ext uri="{FF2B5EF4-FFF2-40B4-BE49-F238E27FC236}">
                  <a16:creationId xmlns:a16="http://schemas.microsoft.com/office/drawing/2014/main" id="{32FACC37-56E6-8EA8-FF17-7BA42C5D6CA4}"/>
                </a:ext>
              </a:extLst>
            </p:cNvPr>
            <p:cNvGrpSpPr/>
            <p:nvPr userDrawn="1"/>
          </p:nvGrpSpPr>
          <p:grpSpPr>
            <a:xfrm>
              <a:off x="5845890" y="6362213"/>
              <a:ext cx="179998" cy="180000"/>
              <a:chOff x="6013815" y="6356560"/>
              <a:chExt cx="179998" cy="180000"/>
            </a:xfrm>
          </p:grpSpPr>
          <p:sp>
            <p:nvSpPr>
              <p:cNvPr id="14" name="Twitter3">
                <a:extLst>
                  <a:ext uri="{FF2B5EF4-FFF2-40B4-BE49-F238E27FC236}">
                    <a16:creationId xmlns:a16="http://schemas.microsoft.com/office/drawing/2014/main" id="{C31DA846-0A55-84C2-11F6-DEC9750D4C94}"/>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Kuva 14" descr="Kuva, joka sisältää kohteen viiva, Grafiikka, valkoinen, kuvakaappaus&#10;&#10;Kuvaus luotu automaattisesti">
                <a:extLst>
                  <a:ext uri="{FF2B5EF4-FFF2-40B4-BE49-F238E27FC236}">
                    <a16:creationId xmlns:a16="http://schemas.microsoft.com/office/drawing/2014/main" id="{901C1113-4C9D-6F55-99D3-E5BDFDA7C3B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grpSp>
    </p:spTree>
    <p:extLst>
      <p:ext uri="{BB962C8B-B14F-4D97-AF65-F5344CB8AC3E}">
        <p14:creationId xmlns:p14="http://schemas.microsoft.com/office/powerpoint/2010/main" val="15283088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re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3435351" y="757029"/>
            <a:ext cx="5327649" cy="552121"/>
          </a:xfrm>
          <a:solidFill>
            <a:srgbClr val="E9F352"/>
          </a:solidFill>
        </p:spPr>
        <p:txBody>
          <a:bodyPr anchor="ctr" anchorCtr="0"/>
          <a:lstStyle>
            <a:lvl1pPr algn="ctr">
              <a:defRPr/>
            </a:lvl1p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7629598-5706-D14F-B8EB-5DF41BDA7BD0}" type="datetime3">
              <a:rPr lang="fi-FI" smtClean="0"/>
              <a:t>16/12/24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79069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155446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155446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4" name="Picture Placeholder 7">
            <a:extLst>
              <a:ext uri="{FF2B5EF4-FFF2-40B4-BE49-F238E27FC236}">
                <a16:creationId xmlns:a16="http://schemas.microsoft.com/office/drawing/2014/main" id="{E1B8B420-9B1B-41F0-AA10-3B2CE55FFD22}"/>
              </a:ext>
            </a:extLst>
          </p:cNvPr>
          <p:cNvSpPr>
            <a:spLocks noGrp="1"/>
          </p:cNvSpPr>
          <p:nvPr>
            <p:ph type="pic" sz="quarter" idx="17"/>
          </p:nvPr>
        </p:nvSpPr>
        <p:spPr>
          <a:xfrm>
            <a:off x="3537932"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5" name="Text Placeholder 2">
            <a:extLst>
              <a:ext uri="{FF2B5EF4-FFF2-40B4-BE49-F238E27FC236}">
                <a16:creationId xmlns:a16="http://schemas.microsoft.com/office/drawing/2014/main" id="{CDF26D91-ABDF-4602-A87F-2E8330C42D41}"/>
              </a:ext>
            </a:extLst>
          </p:cNvPr>
          <p:cNvSpPr>
            <a:spLocks noGrp="1"/>
          </p:cNvSpPr>
          <p:nvPr>
            <p:ph type="body" sz="quarter" idx="18"/>
          </p:nvPr>
        </p:nvSpPr>
        <p:spPr>
          <a:xfrm>
            <a:off x="3301694"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61D1B484-6AF4-4BA1-A053-8C1008C6B0AC}"/>
              </a:ext>
            </a:extLst>
          </p:cNvPr>
          <p:cNvSpPr>
            <a:spLocks noGrp="1"/>
          </p:cNvSpPr>
          <p:nvPr>
            <p:ph type="body" sz="quarter" idx="19"/>
          </p:nvPr>
        </p:nvSpPr>
        <p:spPr>
          <a:xfrm>
            <a:off x="3301694"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7" name="Picture Placeholder 7">
            <a:extLst>
              <a:ext uri="{FF2B5EF4-FFF2-40B4-BE49-F238E27FC236}">
                <a16:creationId xmlns:a16="http://schemas.microsoft.com/office/drawing/2014/main" id="{E83ED3DA-F97D-44DF-AEAF-8E95AACA45D1}"/>
              </a:ext>
            </a:extLst>
          </p:cNvPr>
          <p:cNvSpPr>
            <a:spLocks noGrp="1"/>
          </p:cNvSpPr>
          <p:nvPr>
            <p:ph type="pic" sz="quarter" idx="20"/>
          </p:nvPr>
        </p:nvSpPr>
        <p:spPr>
          <a:xfrm>
            <a:off x="5272287"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8" name="Text Placeholder 2">
            <a:extLst>
              <a:ext uri="{FF2B5EF4-FFF2-40B4-BE49-F238E27FC236}">
                <a16:creationId xmlns:a16="http://schemas.microsoft.com/office/drawing/2014/main" id="{2AE8F4BB-D2E4-4FF2-B362-E92CB74AC0A5}"/>
              </a:ext>
            </a:extLst>
          </p:cNvPr>
          <p:cNvSpPr>
            <a:spLocks noGrp="1"/>
          </p:cNvSpPr>
          <p:nvPr>
            <p:ph type="body" sz="quarter" idx="21"/>
          </p:nvPr>
        </p:nvSpPr>
        <p:spPr>
          <a:xfrm>
            <a:off x="5036049"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9" name="Text Placeholder 2">
            <a:extLst>
              <a:ext uri="{FF2B5EF4-FFF2-40B4-BE49-F238E27FC236}">
                <a16:creationId xmlns:a16="http://schemas.microsoft.com/office/drawing/2014/main" id="{661E8F60-12CB-4027-9997-EA5C20A1DBE1}"/>
              </a:ext>
            </a:extLst>
          </p:cNvPr>
          <p:cNvSpPr>
            <a:spLocks noGrp="1"/>
          </p:cNvSpPr>
          <p:nvPr>
            <p:ph type="body" sz="quarter" idx="22"/>
          </p:nvPr>
        </p:nvSpPr>
        <p:spPr>
          <a:xfrm>
            <a:off x="5036049"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0" name="Picture Placeholder 7">
            <a:extLst>
              <a:ext uri="{FF2B5EF4-FFF2-40B4-BE49-F238E27FC236}">
                <a16:creationId xmlns:a16="http://schemas.microsoft.com/office/drawing/2014/main" id="{8C0A156B-3B85-48A7-9D88-08CE94DD34BA}"/>
              </a:ext>
            </a:extLst>
          </p:cNvPr>
          <p:cNvSpPr>
            <a:spLocks noGrp="1"/>
          </p:cNvSpPr>
          <p:nvPr>
            <p:ph type="pic" sz="quarter" idx="23"/>
          </p:nvPr>
        </p:nvSpPr>
        <p:spPr>
          <a:xfrm>
            <a:off x="7032400"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1" name="Text Placeholder 2">
            <a:extLst>
              <a:ext uri="{FF2B5EF4-FFF2-40B4-BE49-F238E27FC236}">
                <a16:creationId xmlns:a16="http://schemas.microsoft.com/office/drawing/2014/main" id="{A887C101-67F1-4460-B225-6404117DFFDF}"/>
              </a:ext>
            </a:extLst>
          </p:cNvPr>
          <p:cNvSpPr>
            <a:spLocks noGrp="1"/>
          </p:cNvSpPr>
          <p:nvPr>
            <p:ph type="body" sz="quarter" idx="24"/>
          </p:nvPr>
        </p:nvSpPr>
        <p:spPr>
          <a:xfrm>
            <a:off x="6796162"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DDC41F53-CCBD-4FB1-B123-9B2ECD5ECA15}"/>
              </a:ext>
            </a:extLst>
          </p:cNvPr>
          <p:cNvSpPr>
            <a:spLocks noGrp="1"/>
          </p:cNvSpPr>
          <p:nvPr>
            <p:ph type="body" sz="quarter" idx="25"/>
          </p:nvPr>
        </p:nvSpPr>
        <p:spPr>
          <a:xfrm>
            <a:off x="6796162"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3" name="Picture Placeholder 7">
            <a:extLst>
              <a:ext uri="{FF2B5EF4-FFF2-40B4-BE49-F238E27FC236}">
                <a16:creationId xmlns:a16="http://schemas.microsoft.com/office/drawing/2014/main" id="{6F76030B-5D0A-4CC1-9988-EACE31D7262A}"/>
              </a:ext>
            </a:extLst>
          </p:cNvPr>
          <p:cNvSpPr>
            <a:spLocks noGrp="1"/>
          </p:cNvSpPr>
          <p:nvPr>
            <p:ph type="pic" sz="quarter" idx="26"/>
          </p:nvPr>
        </p:nvSpPr>
        <p:spPr>
          <a:xfrm>
            <a:off x="877104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4" name="Text Placeholder 2">
            <a:extLst>
              <a:ext uri="{FF2B5EF4-FFF2-40B4-BE49-F238E27FC236}">
                <a16:creationId xmlns:a16="http://schemas.microsoft.com/office/drawing/2014/main" id="{DA0C8FF8-19DC-4C66-B98B-6C5184B2D770}"/>
              </a:ext>
            </a:extLst>
          </p:cNvPr>
          <p:cNvSpPr>
            <a:spLocks noGrp="1"/>
          </p:cNvSpPr>
          <p:nvPr>
            <p:ph type="body" sz="quarter" idx="27"/>
          </p:nvPr>
        </p:nvSpPr>
        <p:spPr>
          <a:xfrm>
            <a:off x="853481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B41CB217-6944-46D0-94A0-8FB0E6B5778D}"/>
              </a:ext>
            </a:extLst>
          </p:cNvPr>
          <p:cNvSpPr>
            <a:spLocks noGrp="1"/>
          </p:cNvSpPr>
          <p:nvPr>
            <p:ph type="body" sz="quarter" idx="28"/>
          </p:nvPr>
        </p:nvSpPr>
        <p:spPr>
          <a:xfrm>
            <a:off x="853481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75FE6480-A587-423B-A865-7520A70C9785}"/>
              </a:ext>
            </a:extLst>
          </p:cNvPr>
          <p:cNvSpPr>
            <a:spLocks noGrp="1"/>
          </p:cNvSpPr>
          <p:nvPr>
            <p:ph type="pic" sz="quarter" idx="29"/>
          </p:nvPr>
        </p:nvSpPr>
        <p:spPr>
          <a:xfrm>
            <a:off x="1790698"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7" name="Text Placeholder 2">
            <a:extLst>
              <a:ext uri="{FF2B5EF4-FFF2-40B4-BE49-F238E27FC236}">
                <a16:creationId xmlns:a16="http://schemas.microsoft.com/office/drawing/2014/main" id="{D7E412C4-74FE-4AD8-9D1F-2651A977DEBC}"/>
              </a:ext>
            </a:extLst>
          </p:cNvPr>
          <p:cNvSpPr>
            <a:spLocks noGrp="1"/>
          </p:cNvSpPr>
          <p:nvPr>
            <p:ph type="body" sz="quarter" idx="30"/>
          </p:nvPr>
        </p:nvSpPr>
        <p:spPr>
          <a:xfrm>
            <a:off x="1554460"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D2CCBAE6-4AAD-4720-A2E3-E99EBB9FD23B}"/>
              </a:ext>
            </a:extLst>
          </p:cNvPr>
          <p:cNvSpPr>
            <a:spLocks noGrp="1"/>
          </p:cNvSpPr>
          <p:nvPr>
            <p:ph type="body" sz="quarter" idx="31"/>
          </p:nvPr>
        </p:nvSpPr>
        <p:spPr>
          <a:xfrm>
            <a:off x="1554460"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Picture Placeholder 7">
            <a:extLst>
              <a:ext uri="{FF2B5EF4-FFF2-40B4-BE49-F238E27FC236}">
                <a16:creationId xmlns:a16="http://schemas.microsoft.com/office/drawing/2014/main" id="{9E051171-C60A-41A4-A727-05E164F2B139}"/>
              </a:ext>
            </a:extLst>
          </p:cNvPr>
          <p:cNvSpPr>
            <a:spLocks noGrp="1"/>
          </p:cNvSpPr>
          <p:nvPr>
            <p:ph type="pic" sz="quarter" idx="32"/>
          </p:nvPr>
        </p:nvSpPr>
        <p:spPr>
          <a:xfrm>
            <a:off x="3537932"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0" name="Text Placeholder 2">
            <a:extLst>
              <a:ext uri="{FF2B5EF4-FFF2-40B4-BE49-F238E27FC236}">
                <a16:creationId xmlns:a16="http://schemas.microsoft.com/office/drawing/2014/main" id="{B41FA89C-BAEA-4B7A-A147-1006224FE9AA}"/>
              </a:ext>
            </a:extLst>
          </p:cNvPr>
          <p:cNvSpPr>
            <a:spLocks noGrp="1"/>
          </p:cNvSpPr>
          <p:nvPr>
            <p:ph type="body" sz="quarter" idx="33"/>
          </p:nvPr>
        </p:nvSpPr>
        <p:spPr>
          <a:xfrm>
            <a:off x="3301694"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1" name="Text Placeholder 2">
            <a:extLst>
              <a:ext uri="{FF2B5EF4-FFF2-40B4-BE49-F238E27FC236}">
                <a16:creationId xmlns:a16="http://schemas.microsoft.com/office/drawing/2014/main" id="{6E89C1D0-9BDC-4960-AF54-E8C809E219B8}"/>
              </a:ext>
            </a:extLst>
          </p:cNvPr>
          <p:cNvSpPr>
            <a:spLocks noGrp="1"/>
          </p:cNvSpPr>
          <p:nvPr>
            <p:ph type="body" sz="quarter" idx="34"/>
          </p:nvPr>
        </p:nvSpPr>
        <p:spPr>
          <a:xfrm>
            <a:off x="3301694"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2" name="Picture Placeholder 7">
            <a:extLst>
              <a:ext uri="{FF2B5EF4-FFF2-40B4-BE49-F238E27FC236}">
                <a16:creationId xmlns:a16="http://schemas.microsoft.com/office/drawing/2014/main" id="{BBAEFFF2-8EA7-4017-8E0E-2CCE0C03543E}"/>
              </a:ext>
            </a:extLst>
          </p:cNvPr>
          <p:cNvSpPr>
            <a:spLocks noGrp="1"/>
          </p:cNvSpPr>
          <p:nvPr>
            <p:ph type="pic" sz="quarter" idx="35"/>
          </p:nvPr>
        </p:nvSpPr>
        <p:spPr>
          <a:xfrm>
            <a:off x="5272287"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3" name="Text Placeholder 2">
            <a:extLst>
              <a:ext uri="{FF2B5EF4-FFF2-40B4-BE49-F238E27FC236}">
                <a16:creationId xmlns:a16="http://schemas.microsoft.com/office/drawing/2014/main" id="{490737A3-56FC-49D3-A64A-0D0CB5852DBD}"/>
              </a:ext>
            </a:extLst>
          </p:cNvPr>
          <p:cNvSpPr>
            <a:spLocks noGrp="1"/>
          </p:cNvSpPr>
          <p:nvPr>
            <p:ph type="body" sz="quarter" idx="36"/>
          </p:nvPr>
        </p:nvSpPr>
        <p:spPr>
          <a:xfrm>
            <a:off x="5036049"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4" name="Text Placeholder 2">
            <a:extLst>
              <a:ext uri="{FF2B5EF4-FFF2-40B4-BE49-F238E27FC236}">
                <a16:creationId xmlns:a16="http://schemas.microsoft.com/office/drawing/2014/main" id="{AF4AD077-65BB-48FA-AD1E-0EF56D295D95}"/>
              </a:ext>
            </a:extLst>
          </p:cNvPr>
          <p:cNvSpPr>
            <a:spLocks noGrp="1"/>
          </p:cNvSpPr>
          <p:nvPr>
            <p:ph type="body" sz="quarter" idx="37"/>
          </p:nvPr>
        </p:nvSpPr>
        <p:spPr>
          <a:xfrm>
            <a:off x="5036049"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5" name="Picture Placeholder 7">
            <a:extLst>
              <a:ext uri="{FF2B5EF4-FFF2-40B4-BE49-F238E27FC236}">
                <a16:creationId xmlns:a16="http://schemas.microsoft.com/office/drawing/2014/main" id="{BD1CD305-8529-4C0D-BA26-9319BBBC9B9D}"/>
              </a:ext>
            </a:extLst>
          </p:cNvPr>
          <p:cNvSpPr>
            <a:spLocks noGrp="1"/>
          </p:cNvSpPr>
          <p:nvPr>
            <p:ph type="pic" sz="quarter" idx="38"/>
          </p:nvPr>
        </p:nvSpPr>
        <p:spPr>
          <a:xfrm>
            <a:off x="7032400"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6" name="Text Placeholder 2">
            <a:extLst>
              <a:ext uri="{FF2B5EF4-FFF2-40B4-BE49-F238E27FC236}">
                <a16:creationId xmlns:a16="http://schemas.microsoft.com/office/drawing/2014/main" id="{07DD91B5-145A-430A-B46D-8596A2B030E5}"/>
              </a:ext>
            </a:extLst>
          </p:cNvPr>
          <p:cNvSpPr>
            <a:spLocks noGrp="1"/>
          </p:cNvSpPr>
          <p:nvPr>
            <p:ph type="body" sz="quarter" idx="39"/>
          </p:nvPr>
        </p:nvSpPr>
        <p:spPr>
          <a:xfrm>
            <a:off x="6796162"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7" name="Text Placeholder 2">
            <a:extLst>
              <a:ext uri="{FF2B5EF4-FFF2-40B4-BE49-F238E27FC236}">
                <a16:creationId xmlns:a16="http://schemas.microsoft.com/office/drawing/2014/main" id="{9741AEFD-8DE1-48A8-BE9C-C43D4DF97A98}"/>
              </a:ext>
            </a:extLst>
          </p:cNvPr>
          <p:cNvSpPr>
            <a:spLocks noGrp="1"/>
          </p:cNvSpPr>
          <p:nvPr>
            <p:ph type="body" sz="quarter" idx="40"/>
          </p:nvPr>
        </p:nvSpPr>
        <p:spPr>
          <a:xfrm>
            <a:off x="6796162"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8" name="Text Placeholder 2">
            <a:extLst>
              <a:ext uri="{FF2B5EF4-FFF2-40B4-BE49-F238E27FC236}">
                <a16:creationId xmlns:a16="http://schemas.microsoft.com/office/drawing/2014/main" id="{3926CCC7-8E5E-43FC-AADB-FFA71B5F97D7}"/>
              </a:ext>
            </a:extLst>
          </p:cNvPr>
          <p:cNvSpPr>
            <a:spLocks noGrp="1"/>
          </p:cNvSpPr>
          <p:nvPr>
            <p:ph type="body" sz="quarter" idx="41"/>
          </p:nvPr>
        </p:nvSpPr>
        <p:spPr>
          <a:xfrm>
            <a:off x="8882316" y="4319386"/>
            <a:ext cx="1884422" cy="853628"/>
          </a:xfrm>
        </p:spPr>
        <p:txBody>
          <a:bodyPr anchor="t" anchorCtr="0"/>
          <a:lstStyle>
            <a:lvl1pPr marL="158750" indent="-158750" algn="l">
              <a:lnSpc>
                <a:spcPct val="100000"/>
              </a:lnSpc>
              <a:buNone/>
              <a:tabLst/>
              <a:defRPr sz="15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93332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Righ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2"/>
          </a:solidFill>
        </p:spPr>
        <p:txBody>
          <a:bodyPr anchor="ctr" anchorCtr="0"/>
          <a:lstStyle>
            <a:lvl1pPr marL="0" indent="0" algn="ctr">
              <a:buNone/>
              <a:defRPr sz="1800">
                <a:solidFill>
                  <a:schemeClr val="tx1"/>
                </a:solidFill>
              </a:defRPr>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lvl1pPr>
              <a:defRPr>
                <a:solidFill>
                  <a:schemeClr val="accent1"/>
                </a:solidFill>
              </a:defRPr>
            </a:lvl1pPr>
          </a:lstStyle>
          <a:p>
            <a:fld id="{B5461428-22E9-2F46-A4DD-555B6ABC5816}" type="datetime3">
              <a:rPr lang="fi-FI" smtClean="0"/>
              <a:t>16/12/24</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lvl1pPr>
              <a:defRPr>
                <a:solidFill>
                  <a:schemeClr val="accent1"/>
                </a:solidFill>
              </a:defRPr>
            </a:lvl1p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39BF4DFC-F0E5-CA8C-CADF-6CB3D4D382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EF8F7173-E113-2EE7-6510-54F33F8EF654}"/>
              </a:ext>
            </a:extLst>
          </p:cNvPr>
          <p:cNvSpPr>
            <a:spLocks noGrp="1"/>
          </p:cNvSpPr>
          <p:nvPr>
            <p:ph type="body" sz="quarter" idx="17"/>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
        <p:nvSpPr>
          <p:cNvPr id="12" name="Title 11">
            <a:extLst>
              <a:ext uri="{FF2B5EF4-FFF2-40B4-BE49-F238E27FC236}">
                <a16:creationId xmlns:a16="http://schemas.microsoft.com/office/drawing/2014/main" id="{F6B7D12A-449A-6963-71FE-B9CDF93D3512}"/>
              </a:ext>
            </a:extLst>
          </p:cNvPr>
          <p:cNvSpPr>
            <a:spLocks noGrp="1"/>
          </p:cNvSpPr>
          <p:nvPr>
            <p:ph type="title"/>
          </p:nvPr>
        </p:nvSpPr>
        <p:spPr>
          <a:xfrm>
            <a:off x="953037" y="1049129"/>
            <a:ext cx="3888408" cy="552121"/>
          </a:xfrm>
        </p:spPr>
        <p:txBody>
          <a:bodyPr/>
          <a:lstStyle>
            <a:lvl1pPr>
              <a:defRPr>
                <a:solidFill>
                  <a:schemeClr val="accent1"/>
                </a:solidFill>
              </a:defRPr>
            </a:lvl1pPr>
          </a:lstStyle>
          <a:p>
            <a:r>
              <a:rPr lang="en-GB"/>
              <a:t>Click to edit Master title style</a:t>
            </a:r>
            <a:endParaRPr lang="en-FI"/>
          </a:p>
        </p:txBody>
      </p:sp>
      <p:sp>
        <p:nvSpPr>
          <p:cNvPr id="2" name="SmartArt Placeholder 1">
            <a:extLst>
              <a:ext uri="{FF2B5EF4-FFF2-40B4-BE49-F238E27FC236}">
                <a16:creationId xmlns:a16="http://schemas.microsoft.com/office/drawing/2014/main" id="{F97BB32B-3812-9468-C7D9-5CB32C3DBD7F}"/>
              </a:ext>
            </a:extLst>
          </p:cNvPr>
          <p:cNvSpPr>
            <a:spLocks noGrp="1"/>
          </p:cNvSpPr>
          <p:nvPr>
            <p:ph type="dgm" sz="quarter" idx="22"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625351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Section Header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2" name="Objekti 11" hidden="1">
            <a:extLst>
              <a:ext uri="{FF2B5EF4-FFF2-40B4-BE49-F238E27FC236}">
                <a16:creationId xmlns:a16="http://schemas.microsoft.com/office/drawing/2014/main" id="{D245DAE2-2543-AEF2-66D1-200C39E0256D}"/>
              </a:ext>
            </a:extLst>
          </p:cNvPr>
          <p:cNvGraphicFramePr>
            <a:graphicFrameLocks noChangeAspect="1"/>
          </p:cNvGraphicFramePr>
          <p:nvPr userDrawn="1">
            <p:custDataLst>
              <p:tags r:id="rId1"/>
            </p:custDataLst>
            <p:extLst>
              <p:ext uri="{D42A27DB-BD31-4B8C-83A1-F6EECF244321}">
                <p14:modId xmlns:p14="http://schemas.microsoft.com/office/powerpoint/2010/main" val="3806606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kti 11" hidden="1">
                        <a:extLst>
                          <a:ext uri="{FF2B5EF4-FFF2-40B4-BE49-F238E27FC236}">
                            <a16:creationId xmlns:a16="http://schemas.microsoft.com/office/drawing/2014/main" id="{D245DAE2-2543-AEF2-66D1-200C39E025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577CB0C1-A377-8CFE-1AA9-AC8EE70D0024}"/>
              </a:ext>
            </a:extLst>
          </p:cNvPr>
          <p:cNvSpPr>
            <a:spLocks noGrp="1"/>
          </p:cNvSpPr>
          <p:nvPr>
            <p:ph type="pic" sz="quarter" idx="13" hasCustomPrompt="1"/>
          </p:nvPr>
        </p:nvSpPr>
        <p:spPr>
          <a:xfrm>
            <a:off x="0" y="0"/>
            <a:ext cx="12192000" cy="6858000"/>
          </a:xfrm>
          <a:noFill/>
        </p:spPr>
        <p:txBody>
          <a:bodyPr anchor="b"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title"/>
          </p:nvPr>
        </p:nvSpPr>
        <p:spPr>
          <a:xfrm>
            <a:off x="-87284" y="810046"/>
            <a:ext cx="12374534" cy="2618953"/>
          </a:xfrm>
          <a:prstGeom prst="rect">
            <a:avLst/>
          </a:prstGeom>
        </p:spPr>
        <p:txBody>
          <a:bodyPr vert="horz" anchor="b">
            <a:noAutofit/>
          </a:bodyPr>
          <a:lstStyle>
            <a:lvl1pPr>
              <a:defRPr sz="8800" b="1" cap="all" spc="-50" baseline="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xt Placeholder 2"/>
          <p:cNvSpPr>
            <a:spLocks noGrp="1"/>
          </p:cNvSpPr>
          <p:nvPr>
            <p:ph type="body" idx="1"/>
          </p:nvPr>
        </p:nvSpPr>
        <p:spPr>
          <a:xfrm>
            <a:off x="1271588" y="3770364"/>
            <a:ext cx="9648825" cy="2277588"/>
          </a:xfrm>
        </p:spPr>
        <p:txBody>
          <a:bodyPr>
            <a:noAutofit/>
          </a:bodyPr>
          <a:lstStyle>
            <a:lvl1pPr marL="357188" indent="-357188">
              <a:buFont typeface="Arial" panose="020B0604020202020204" pitchFamily="34" charset="0"/>
              <a:buChar char="•"/>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6" name="Slide Number Placeholder 5"/>
          <p:cNvSpPr>
            <a:spLocks noGrp="1"/>
          </p:cNvSpPr>
          <p:nvPr>
            <p:ph type="sldNum" sz="quarter" idx="12"/>
          </p:nvPr>
        </p:nvSpPr>
        <p:spPr>
          <a:xfrm>
            <a:off x="11136559" y="6381328"/>
            <a:ext cx="431551" cy="143297"/>
          </a:xfrm>
          <a:prstGeom prst="rect">
            <a:avLst/>
          </a:prstGeom>
        </p:spPr>
        <p:txBody>
          <a:bodyPr/>
          <a:lstStyle>
            <a:lvl1pPr>
              <a:defRPr>
                <a:solidFill>
                  <a:schemeClr val="bg1"/>
                </a:solidFill>
              </a:defRPr>
            </a:lvl1pPr>
          </a:lstStyle>
          <a:p>
            <a:fld id="{260066ED-C7D8-42A1-90F4-EFB01C22335D}" type="slidenum">
              <a:rPr lang="fi-FI" smtClean="0"/>
              <a:pPr/>
              <a:t>‹#›</a:t>
            </a:fld>
            <a:endParaRPr lang="fi-FI"/>
          </a:p>
        </p:txBody>
      </p:sp>
      <p:sp>
        <p:nvSpPr>
          <p:cNvPr id="20" name="Footer Placeholder 4">
            <a:extLst>
              <a:ext uri="{FF2B5EF4-FFF2-40B4-BE49-F238E27FC236}">
                <a16:creationId xmlns:a16="http://schemas.microsoft.com/office/drawing/2014/main" id="{FEFA572D-F560-40C8-A02D-BED492F39DFB}"/>
              </a:ext>
            </a:extLst>
          </p:cNvPr>
          <p:cNvSpPr txBox="1">
            <a:spLocks/>
          </p:cNvSpPr>
          <p:nvPr userDrawn="1"/>
        </p:nvSpPr>
        <p:spPr>
          <a:xfrm>
            <a:off x="636105" y="6381328"/>
            <a:ext cx="3108787" cy="143297"/>
          </a:xfrm>
          <a:prstGeom prst="rect">
            <a:avLst/>
          </a:prstGeom>
        </p:spPr>
        <p:txBody>
          <a:bodyPr vert="horz" lIns="0" tIns="0" rIns="0" bIns="0" rtlCol="0" anchor="ctr" anchorCtr="0">
            <a:normAutofit lnSpcReduction="10000"/>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b="0">
                <a:solidFill>
                  <a:schemeClr val="bg1"/>
                </a:solidFill>
              </a:rPr>
              <a:t>´@</a:t>
            </a:r>
            <a:r>
              <a:rPr lang="fi-FI" b="0" err="1">
                <a:solidFill>
                  <a:schemeClr val="bg1"/>
                </a:solidFill>
              </a:rPr>
              <a:t>visitespoo</a:t>
            </a:r>
            <a:endParaRPr lang="fi-FI" b="0">
              <a:solidFill>
                <a:schemeClr val="bg1"/>
              </a:solidFill>
            </a:endParaRPr>
          </a:p>
        </p:txBody>
      </p:sp>
      <p:sp>
        <p:nvSpPr>
          <p:cNvPr id="8" name="Date Placeholder 2">
            <a:extLst>
              <a:ext uri="{FF2B5EF4-FFF2-40B4-BE49-F238E27FC236}">
                <a16:creationId xmlns:a16="http://schemas.microsoft.com/office/drawing/2014/main" id="{8292D9C3-81D7-D871-8256-C9C6EC89DEA1}"/>
              </a:ext>
            </a:extLst>
          </p:cNvPr>
          <p:cNvSpPr>
            <a:spLocks noGrp="1"/>
          </p:cNvSpPr>
          <p:nvPr>
            <p:ph type="dt" sz="half" idx="10"/>
          </p:nvPr>
        </p:nvSpPr>
        <p:spPr>
          <a:xfrm>
            <a:off x="10037689" y="6381328"/>
            <a:ext cx="1080120" cy="143297"/>
          </a:xfrm>
          <a:prstGeom prst="rect">
            <a:avLst/>
          </a:prstGeom>
        </p:spPr>
        <p:txBody>
          <a:bodyPr/>
          <a:lstStyle>
            <a:lvl1pPr>
              <a:defRPr>
                <a:solidFill>
                  <a:schemeClr val="bg1"/>
                </a:solidFill>
              </a:defRPr>
            </a:lvl1pPr>
          </a:lstStyle>
          <a:p>
            <a:fld id="{049536E6-FE2F-C94A-BE89-261E61329FD3}" type="datetime1">
              <a:rPr lang="fi-FI" smtClean="0"/>
              <a:pPr/>
              <a:t>16.12.2024</a:t>
            </a:fld>
            <a:endParaRPr lang="fi-FI"/>
          </a:p>
        </p:txBody>
      </p:sp>
      <p:sp>
        <p:nvSpPr>
          <p:cNvPr id="9" name="Footer Placeholder 3">
            <a:extLst>
              <a:ext uri="{FF2B5EF4-FFF2-40B4-BE49-F238E27FC236}">
                <a16:creationId xmlns:a16="http://schemas.microsoft.com/office/drawing/2014/main" id="{DF220198-6274-040C-9DE8-5515FC429592}"/>
              </a:ext>
            </a:extLst>
          </p:cNvPr>
          <p:cNvSpPr>
            <a:spLocks noGrp="1"/>
          </p:cNvSpPr>
          <p:nvPr>
            <p:ph type="ftr" sz="quarter" idx="11"/>
          </p:nvPr>
        </p:nvSpPr>
        <p:spPr>
          <a:xfrm>
            <a:off x="9080743" y="6381328"/>
            <a:ext cx="935608" cy="143297"/>
          </a:xfrm>
          <a:prstGeom prst="rect">
            <a:avLst/>
          </a:prstGeom>
        </p:spPr>
        <p:txBody>
          <a:bodyPr/>
          <a:lstStyle>
            <a:lvl1pPr>
              <a:defRPr>
                <a:solidFill>
                  <a:schemeClr val="bg1"/>
                </a:solidFill>
              </a:defRPr>
            </a:lvl1pPr>
          </a:lstStyle>
          <a:p>
            <a:endParaRPr lang="fi-FI"/>
          </a:p>
        </p:txBody>
      </p:sp>
      <p:sp>
        <p:nvSpPr>
          <p:cNvPr id="5" name="Tekstin paikkamerkki 12">
            <a:extLst>
              <a:ext uri="{FF2B5EF4-FFF2-40B4-BE49-F238E27FC236}">
                <a16:creationId xmlns:a16="http://schemas.microsoft.com/office/drawing/2014/main" id="{5DCB196B-C730-827E-F369-F8AAF290B5D5}"/>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282470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Tuotekortti ">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185E34F1-A0E7-CC27-80DC-8055C9D85FA0}"/>
              </a:ext>
            </a:extLst>
          </p:cNvPr>
          <p:cNvGraphicFramePr>
            <a:graphicFrameLocks noChangeAspect="1"/>
          </p:cNvGraphicFramePr>
          <p:nvPr userDrawn="1">
            <p:custDataLst>
              <p:tags r:id="rId1"/>
            </p:custDataLst>
            <p:extLst>
              <p:ext uri="{D42A27DB-BD31-4B8C-83A1-F6EECF244321}">
                <p14:modId xmlns:p14="http://schemas.microsoft.com/office/powerpoint/2010/main" val="14683200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185E34F1-A0E7-CC27-80DC-8055C9D85FA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6" name="Kuvan paikkamerkki 8">
            <a:extLst>
              <a:ext uri="{FF2B5EF4-FFF2-40B4-BE49-F238E27FC236}">
                <a16:creationId xmlns:a16="http://schemas.microsoft.com/office/drawing/2014/main" id="{BAE374D0-F3DB-FF47-8394-C03F58CFA031}"/>
              </a:ext>
            </a:extLst>
          </p:cNvPr>
          <p:cNvSpPr>
            <a:spLocks noGrp="1"/>
          </p:cNvSpPr>
          <p:nvPr>
            <p:ph type="pic" sz="quarter" idx="13"/>
          </p:nvPr>
        </p:nvSpPr>
        <p:spPr>
          <a:xfrm>
            <a:off x="7043736" y="0"/>
            <a:ext cx="5148263" cy="6858000"/>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27" name="Content Placeholder 5">
            <a:extLst>
              <a:ext uri="{FF2B5EF4-FFF2-40B4-BE49-F238E27FC236}">
                <a16:creationId xmlns:a16="http://schemas.microsoft.com/office/drawing/2014/main" id="{CAC282FE-2F32-384C-B926-0287C9623A35}"/>
              </a:ext>
            </a:extLst>
          </p:cNvPr>
          <p:cNvSpPr>
            <a:spLocks noGrp="1"/>
          </p:cNvSpPr>
          <p:nvPr>
            <p:ph sz="quarter" idx="4"/>
          </p:nvPr>
        </p:nvSpPr>
        <p:spPr>
          <a:xfrm>
            <a:off x="7043736" y="3590013"/>
            <a:ext cx="4524374" cy="2359937"/>
          </a:xfrm>
          <a:prstGeom prst="rect">
            <a:avLst/>
          </a:prstGeom>
          <a:effectLst>
            <a:outerShdw blurRad="50800" dist="25400" dir="2700000" algn="ctr" rotWithShape="0">
              <a:schemeClr val="tx1">
                <a:alpha val="40000"/>
              </a:schemeClr>
            </a:outerShdw>
          </a:effectLst>
        </p:spPr>
        <p:txBody>
          <a:bodyPr l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9" name="Text Placeholder 4">
            <a:extLst>
              <a:ext uri="{FF2B5EF4-FFF2-40B4-BE49-F238E27FC236}">
                <a16:creationId xmlns:a16="http://schemas.microsoft.com/office/drawing/2014/main" id="{8383AAFB-8AC1-4A40-8886-20D7FC2BDF82}"/>
              </a:ext>
            </a:extLst>
          </p:cNvPr>
          <p:cNvSpPr>
            <a:spLocks noGrp="1"/>
          </p:cNvSpPr>
          <p:nvPr>
            <p:ph type="body" sz="quarter" idx="3"/>
          </p:nvPr>
        </p:nvSpPr>
        <p:spPr>
          <a:xfrm>
            <a:off x="623889" y="4238105"/>
            <a:ext cx="5795958" cy="1416246"/>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0" name="Title 1">
            <a:extLst>
              <a:ext uri="{FF2B5EF4-FFF2-40B4-BE49-F238E27FC236}">
                <a16:creationId xmlns:a16="http://schemas.microsoft.com/office/drawing/2014/main" id="{0022846B-6A84-7247-B36D-674394D188BE}"/>
              </a:ext>
            </a:extLst>
          </p:cNvPr>
          <p:cNvSpPr txBox="1">
            <a:spLocks/>
          </p:cNvSpPr>
          <p:nvPr userDrawn="1"/>
        </p:nvSpPr>
        <p:spPr>
          <a:xfrm>
            <a:off x="-1" y="476249"/>
            <a:ext cx="6096001" cy="1223963"/>
          </a:xfrm>
          <a:prstGeom prst="rect">
            <a:avLst/>
          </a:prstGeom>
        </p:spPr>
        <p:txBody>
          <a:bodyPr lIns="0" tIns="0" rIns="0" bIns="0">
            <a:noAutofit/>
          </a:bodyPr>
          <a:lstStyle>
            <a:lvl1pPr algn="l" defTabSz="914400" rtl="0" eaLnBrk="1" latinLnBrk="0" hangingPunct="1">
              <a:lnSpc>
                <a:spcPct val="90000"/>
              </a:lnSpc>
              <a:spcBef>
                <a:spcPct val="0"/>
              </a:spcBef>
              <a:buNone/>
              <a:defRPr sz="2400" b="1" i="0" kern="1200" spc="0" baseline="0">
                <a:solidFill>
                  <a:srgbClr val="DC00A0"/>
                </a:solidFill>
                <a:latin typeface="+mj-lt"/>
                <a:ea typeface="+mj-ea"/>
                <a:cs typeface="Arial Narrow" panose="020B0604020202020204" pitchFamily="34" charset="0"/>
              </a:defRPr>
            </a:lvl1pPr>
          </a:lstStyle>
          <a:p>
            <a:endParaRPr lang="en-GB">
              <a:solidFill>
                <a:schemeClr val="accent2"/>
              </a:solidFill>
            </a:endParaRPr>
          </a:p>
        </p:txBody>
      </p:sp>
      <p:sp>
        <p:nvSpPr>
          <p:cNvPr id="31" name="Title Placeholder 1">
            <a:extLst>
              <a:ext uri="{FF2B5EF4-FFF2-40B4-BE49-F238E27FC236}">
                <a16:creationId xmlns:a16="http://schemas.microsoft.com/office/drawing/2014/main" id="{4BEE377C-8874-AA48-81C8-07A0EDBA19C9}"/>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33" name="Kuvan paikkamerkki 8">
            <a:extLst>
              <a:ext uri="{FF2B5EF4-FFF2-40B4-BE49-F238E27FC236}">
                <a16:creationId xmlns:a16="http://schemas.microsoft.com/office/drawing/2014/main" id="{43F1B103-6CE7-9040-921E-06F74E7797B8}"/>
              </a:ext>
            </a:extLst>
          </p:cNvPr>
          <p:cNvSpPr>
            <a:spLocks noGrp="1"/>
          </p:cNvSpPr>
          <p:nvPr>
            <p:ph type="pic" sz="quarter" idx="16" hasCustomPrompt="1"/>
          </p:nvPr>
        </p:nvSpPr>
        <p:spPr>
          <a:xfrm>
            <a:off x="631896" y="5949950"/>
            <a:ext cx="3219668" cy="773579"/>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34" name="Content Placeholder 5">
            <a:extLst>
              <a:ext uri="{FF2B5EF4-FFF2-40B4-BE49-F238E27FC236}">
                <a16:creationId xmlns:a16="http://schemas.microsoft.com/office/drawing/2014/main" id="{4B261556-C2F7-E145-AEAE-4E3E98BB6F5A}"/>
              </a:ext>
            </a:extLst>
          </p:cNvPr>
          <p:cNvSpPr>
            <a:spLocks noGrp="1"/>
          </p:cNvSpPr>
          <p:nvPr>
            <p:ph sz="quarter" idx="17"/>
          </p:nvPr>
        </p:nvSpPr>
        <p:spPr>
          <a:xfrm>
            <a:off x="7500936" y="583577"/>
            <a:ext cx="4524374" cy="2359937"/>
          </a:xfrm>
          <a:prstGeom prst="rect">
            <a:avLst/>
          </a:prstGeom>
          <a:effectLst>
            <a:outerShdw blurRad="50800" dist="25400" dir="2700000" algn="ctr" rotWithShape="0">
              <a:schemeClr val="tx1">
                <a:alpha val="40000"/>
              </a:schemeClr>
            </a:outerShdw>
          </a:effectLst>
        </p:spPr>
        <p:txBody>
          <a:bodyPr l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Content Placeholder 5">
            <a:extLst>
              <a:ext uri="{FF2B5EF4-FFF2-40B4-BE49-F238E27FC236}">
                <a16:creationId xmlns:a16="http://schemas.microsoft.com/office/drawing/2014/main" id="{FA00331D-31D1-4792-9733-1EECDC3A5F87}"/>
              </a:ext>
            </a:extLst>
          </p:cNvPr>
          <p:cNvSpPr>
            <a:spLocks noGrp="1"/>
          </p:cNvSpPr>
          <p:nvPr>
            <p:ph sz="quarter" idx="19"/>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marL="0" indent="0" algn="ctr">
              <a:buFontTx/>
              <a:buNone/>
              <a:defRPr sz="1200" b="1" cap="all" baseline="0">
                <a:ln>
                  <a:noFill/>
                </a:ln>
                <a:solidFill>
                  <a:schemeClr val="bg1"/>
                </a:solidFill>
              </a:defRPr>
            </a:lvl1pPr>
            <a:lvl2pPr marL="360000" indent="0" algn="ctr">
              <a:buFontTx/>
              <a:buNone/>
              <a:defRPr>
                <a:solidFill>
                  <a:schemeClr val="bg1"/>
                </a:solidFill>
              </a:defRPr>
            </a:lvl2pPr>
            <a:lvl3pPr marL="720000" indent="0" algn="ctr">
              <a:buFontTx/>
              <a:buNone/>
              <a:defRPr>
                <a:solidFill>
                  <a:schemeClr val="bg1"/>
                </a:solidFill>
              </a:defRPr>
            </a:lvl3pPr>
            <a:lvl4pPr marL="1074738" indent="0" algn="ctr">
              <a:buFontTx/>
              <a:buNone/>
              <a:defRPr>
                <a:solidFill>
                  <a:schemeClr val="bg1"/>
                </a:solidFill>
              </a:defRPr>
            </a:lvl4pPr>
            <a:lvl5pPr marL="1080000" indent="0" algn="ctr">
              <a:buFontTx/>
              <a:buNone/>
              <a:defRPr>
                <a:solidFill>
                  <a:schemeClr val="bg1"/>
                </a:solidFill>
              </a:defRPr>
            </a:lvl5pPr>
          </a:lstStyle>
          <a:p>
            <a:pPr lvl="0"/>
            <a:r>
              <a:rPr lang="fi-FI"/>
              <a:t>Muokkaa tekstin perustyylejä napsauttamalla</a:t>
            </a:r>
          </a:p>
        </p:txBody>
      </p:sp>
      <p:sp>
        <p:nvSpPr>
          <p:cNvPr id="2" name="Sisällön paikkamerkki 3">
            <a:extLst>
              <a:ext uri="{FF2B5EF4-FFF2-40B4-BE49-F238E27FC236}">
                <a16:creationId xmlns:a16="http://schemas.microsoft.com/office/drawing/2014/main" id="{222D9890-3D1C-4ED2-D741-6FEED0A48098}"/>
              </a:ext>
            </a:extLst>
          </p:cNvPr>
          <p:cNvSpPr>
            <a:spLocks noGrp="1"/>
          </p:cNvSpPr>
          <p:nvPr>
            <p:ph sz="quarter" idx="20"/>
          </p:nvPr>
        </p:nvSpPr>
        <p:spPr>
          <a:xfrm>
            <a:off x="623888" y="1700213"/>
            <a:ext cx="5795962" cy="2274628"/>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lide Number Placeholder 5">
            <a:extLst>
              <a:ext uri="{FF2B5EF4-FFF2-40B4-BE49-F238E27FC236}">
                <a16:creationId xmlns:a16="http://schemas.microsoft.com/office/drawing/2014/main" id="{6288190D-2E9C-BCEF-0926-70B5149F873D}"/>
              </a:ext>
            </a:extLst>
          </p:cNvPr>
          <p:cNvSpPr>
            <a:spLocks noGrp="1"/>
          </p:cNvSpPr>
          <p:nvPr>
            <p:ph type="sldNum" sz="quarter" idx="21"/>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BA3ADC36-A448-67C0-9E37-F1DEBC45949D}"/>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16.12.2024</a:t>
            </a:fld>
            <a:endParaRPr lang="fi-FI"/>
          </a:p>
        </p:txBody>
      </p:sp>
      <p:sp>
        <p:nvSpPr>
          <p:cNvPr id="6" name="Footer Placeholder 4">
            <a:extLst>
              <a:ext uri="{FF2B5EF4-FFF2-40B4-BE49-F238E27FC236}">
                <a16:creationId xmlns:a16="http://schemas.microsoft.com/office/drawing/2014/main" id="{92FC31E8-A7F3-53ED-09FD-5BA64761DFC9}"/>
              </a:ext>
            </a:extLst>
          </p:cNvPr>
          <p:cNvSpPr>
            <a:spLocks noGrp="1"/>
          </p:cNvSpPr>
          <p:nvPr>
            <p:ph type="ftr" sz="quarter" idx="22"/>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1387637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uotekortti ">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C00D1F1E-4120-5148-1323-E5CDD91D9AC3}"/>
              </a:ext>
            </a:extLst>
          </p:cNvPr>
          <p:cNvGraphicFramePr>
            <a:graphicFrameLocks noChangeAspect="1"/>
          </p:cNvGraphicFramePr>
          <p:nvPr userDrawn="1">
            <p:custDataLst>
              <p:tags r:id="rId1"/>
            </p:custDataLst>
            <p:extLst>
              <p:ext uri="{D42A27DB-BD31-4B8C-83A1-F6EECF244321}">
                <p14:modId xmlns:p14="http://schemas.microsoft.com/office/powerpoint/2010/main" val="35432559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C00D1F1E-4120-5148-1323-E5CDD91D9AC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Kuvan paikkamerkki 8">
            <a:extLst>
              <a:ext uri="{FF2B5EF4-FFF2-40B4-BE49-F238E27FC236}">
                <a16:creationId xmlns:a16="http://schemas.microsoft.com/office/drawing/2014/main" id="{A2739D50-BEE7-C84C-8702-0B896DBEDDC1}"/>
              </a:ext>
            </a:extLst>
          </p:cNvPr>
          <p:cNvSpPr>
            <a:spLocks noGrp="1"/>
          </p:cNvSpPr>
          <p:nvPr>
            <p:ph type="pic" sz="quarter" idx="13"/>
          </p:nvPr>
        </p:nvSpPr>
        <p:spPr>
          <a:xfrm>
            <a:off x="7043736" y="0"/>
            <a:ext cx="5148263" cy="6858000"/>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5" name="Content Placeholder 5">
            <a:extLst>
              <a:ext uri="{FF2B5EF4-FFF2-40B4-BE49-F238E27FC236}">
                <a16:creationId xmlns:a16="http://schemas.microsoft.com/office/drawing/2014/main" id="{3C5EC3E0-ECEA-8B4F-B752-1AC0A67ED925}"/>
              </a:ext>
            </a:extLst>
          </p:cNvPr>
          <p:cNvSpPr>
            <a:spLocks noGrp="1"/>
          </p:cNvSpPr>
          <p:nvPr>
            <p:ph sz="quarter" idx="4"/>
          </p:nvPr>
        </p:nvSpPr>
        <p:spPr>
          <a:xfrm>
            <a:off x="7043736" y="3590013"/>
            <a:ext cx="4524374" cy="2359937"/>
          </a:xfrm>
          <a:prstGeom prst="rect">
            <a:avLst/>
          </a:prstGeom>
          <a:effectLst>
            <a:outerShdw blurRad="50800" dist="25400" dir="2700000" algn="ctr" rotWithShape="0">
              <a:schemeClr val="tx1">
                <a:alpha val="40000"/>
              </a:schemeClr>
            </a:outerShdw>
          </a:effectLst>
        </p:spPr>
        <p:txBody>
          <a:bodyPr l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Text Placeholder 4">
            <a:extLst>
              <a:ext uri="{FF2B5EF4-FFF2-40B4-BE49-F238E27FC236}">
                <a16:creationId xmlns:a16="http://schemas.microsoft.com/office/drawing/2014/main" id="{5631EFB5-1572-1A47-BC3A-302EFAA6A8F3}"/>
              </a:ext>
            </a:extLst>
          </p:cNvPr>
          <p:cNvSpPr>
            <a:spLocks noGrp="1"/>
          </p:cNvSpPr>
          <p:nvPr>
            <p:ph type="body" sz="quarter" idx="3"/>
          </p:nvPr>
        </p:nvSpPr>
        <p:spPr>
          <a:xfrm>
            <a:off x="623889" y="4163460"/>
            <a:ext cx="5795958" cy="1472229"/>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9" name="Title 1">
            <a:extLst>
              <a:ext uri="{FF2B5EF4-FFF2-40B4-BE49-F238E27FC236}">
                <a16:creationId xmlns:a16="http://schemas.microsoft.com/office/drawing/2014/main" id="{D71C6814-07A1-DB40-8D4B-5789E807FF01}"/>
              </a:ext>
            </a:extLst>
          </p:cNvPr>
          <p:cNvSpPr txBox="1">
            <a:spLocks/>
          </p:cNvSpPr>
          <p:nvPr userDrawn="1"/>
        </p:nvSpPr>
        <p:spPr>
          <a:xfrm>
            <a:off x="-1" y="476249"/>
            <a:ext cx="6096001" cy="1223963"/>
          </a:xfrm>
          <a:prstGeom prst="rect">
            <a:avLst/>
          </a:prstGeom>
        </p:spPr>
        <p:txBody>
          <a:bodyPr lIns="0" tIns="0" rIns="0" bIns="0">
            <a:noAutofit/>
          </a:bodyPr>
          <a:lstStyle>
            <a:lvl1pPr algn="l" defTabSz="914400" rtl="0" eaLnBrk="1" latinLnBrk="0" hangingPunct="1">
              <a:lnSpc>
                <a:spcPct val="90000"/>
              </a:lnSpc>
              <a:spcBef>
                <a:spcPct val="0"/>
              </a:spcBef>
              <a:buNone/>
              <a:defRPr sz="2400" b="1" i="0" kern="1200" spc="0" baseline="0">
                <a:solidFill>
                  <a:srgbClr val="DC00A0"/>
                </a:solidFill>
                <a:latin typeface="+mj-lt"/>
                <a:ea typeface="+mj-ea"/>
                <a:cs typeface="Arial Narrow" panose="020B0604020202020204" pitchFamily="34" charset="0"/>
              </a:defRPr>
            </a:lvl1pPr>
          </a:lstStyle>
          <a:p>
            <a:endParaRPr lang="en-GB">
              <a:solidFill>
                <a:schemeClr val="accent2"/>
              </a:solidFill>
            </a:endParaRPr>
          </a:p>
        </p:txBody>
      </p:sp>
      <p:sp>
        <p:nvSpPr>
          <p:cNvPr id="21" name="Title Placeholder 1">
            <a:extLst>
              <a:ext uri="{FF2B5EF4-FFF2-40B4-BE49-F238E27FC236}">
                <a16:creationId xmlns:a16="http://schemas.microsoft.com/office/drawing/2014/main" id="{CDC0FD7C-8566-8F40-9D03-9FA74FDA527B}"/>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23" name="Kuvan paikkamerkki 8">
            <a:extLst>
              <a:ext uri="{FF2B5EF4-FFF2-40B4-BE49-F238E27FC236}">
                <a16:creationId xmlns:a16="http://schemas.microsoft.com/office/drawing/2014/main" id="{D95CF07B-AD43-0F47-B55C-C4A7B637BB63}"/>
              </a:ext>
            </a:extLst>
          </p:cNvPr>
          <p:cNvSpPr>
            <a:spLocks noGrp="1"/>
          </p:cNvSpPr>
          <p:nvPr>
            <p:ph type="pic" sz="quarter" idx="16" hasCustomPrompt="1"/>
          </p:nvPr>
        </p:nvSpPr>
        <p:spPr>
          <a:xfrm>
            <a:off x="631896" y="5949950"/>
            <a:ext cx="3219668" cy="773579"/>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11" name="Content Placeholder 5">
            <a:extLst>
              <a:ext uri="{FF2B5EF4-FFF2-40B4-BE49-F238E27FC236}">
                <a16:creationId xmlns:a16="http://schemas.microsoft.com/office/drawing/2014/main" id="{0CB8562C-444E-46E5-9043-7BC9CBCE1253}"/>
              </a:ext>
            </a:extLst>
          </p:cNvPr>
          <p:cNvSpPr>
            <a:spLocks noGrp="1"/>
          </p:cNvSpPr>
          <p:nvPr>
            <p:ph sz="quarter" idx="18"/>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a:defRPr lang="fi-FI" sz="1200" b="1" cap="all" baseline="0">
                <a:ln>
                  <a:noFill/>
                </a:ln>
                <a:solidFill>
                  <a:schemeClr val="bg1"/>
                </a:solidFill>
              </a:defRPr>
            </a:lvl1pPr>
          </a:lstStyle>
          <a:p>
            <a:pPr marL="0" lvl="0" indent="0" algn="ctr">
              <a:buFontTx/>
              <a:buNone/>
            </a:pPr>
            <a:r>
              <a:rPr lang="fi-FI"/>
              <a:t>Muokkaa tekstin perustyylejä napsauttamalla</a:t>
            </a:r>
          </a:p>
        </p:txBody>
      </p:sp>
      <p:sp>
        <p:nvSpPr>
          <p:cNvPr id="2" name="Sisällön paikkamerkki 3">
            <a:extLst>
              <a:ext uri="{FF2B5EF4-FFF2-40B4-BE49-F238E27FC236}">
                <a16:creationId xmlns:a16="http://schemas.microsoft.com/office/drawing/2014/main" id="{E85539EF-2DCF-0F72-325B-90928D31FA2F}"/>
              </a:ext>
            </a:extLst>
          </p:cNvPr>
          <p:cNvSpPr>
            <a:spLocks noGrp="1"/>
          </p:cNvSpPr>
          <p:nvPr>
            <p:ph sz="quarter" idx="20"/>
          </p:nvPr>
        </p:nvSpPr>
        <p:spPr>
          <a:xfrm>
            <a:off x="623888" y="1700213"/>
            <a:ext cx="5795962" cy="2274628"/>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lide Number Placeholder 5">
            <a:extLst>
              <a:ext uri="{FF2B5EF4-FFF2-40B4-BE49-F238E27FC236}">
                <a16:creationId xmlns:a16="http://schemas.microsoft.com/office/drawing/2014/main" id="{95A73EF1-21E9-7226-56BA-5453B4A16522}"/>
              </a:ext>
            </a:extLst>
          </p:cNvPr>
          <p:cNvSpPr>
            <a:spLocks noGrp="1"/>
          </p:cNvSpPr>
          <p:nvPr>
            <p:ph type="sldNum" sz="quarter" idx="21"/>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44984489-404B-0D52-6194-B51ED2488C62}"/>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16.12.2024</a:t>
            </a:fld>
            <a:endParaRPr lang="fi-FI"/>
          </a:p>
        </p:txBody>
      </p:sp>
      <p:sp>
        <p:nvSpPr>
          <p:cNvPr id="6" name="Footer Placeholder 4">
            <a:extLst>
              <a:ext uri="{FF2B5EF4-FFF2-40B4-BE49-F238E27FC236}">
                <a16:creationId xmlns:a16="http://schemas.microsoft.com/office/drawing/2014/main" id="{9319E1C9-671D-01B1-CFFC-3F095E1F8A8D}"/>
              </a:ext>
            </a:extLst>
          </p:cNvPr>
          <p:cNvSpPr>
            <a:spLocks noGrp="1"/>
          </p:cNvSpPr>
          <p:nvPr>
            <p:ph type="ftr" sz="quarter" idx="22"/>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963484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Tuotekortti">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F7BC4A33-85D2-23E0-8A56-5D10CEF30EB0}"/>
              </a:ext>
            </a:extLst>
          </p:cNvPr>
          <p:cNvGraphicFramePr>
            <a:graphicFrameLocks noChangeAspect="1"/>
          </p:cNvGraphicFramePr>
          <p:nvPr userDrawn="1">
            <p:custDataLst>
              <p:tags r:id="rId1"/>
            </p:custDataLst>
            <p:extLst>
              <p:ext uri="{D42A27DB-BD31-4B8C-83A1-F6EECF244321}">
                <p14:modId xmlns:p14="http://schemas.microsoft.com/office/powerpoint/2010/main" val="27978538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F7BC4A33-85D2-23E0-8A56-5D10CEF30EB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Kuvan paikkamerkki 8">
            <a:extLst>
              <a:ext uri="{FF2B5EF4-FFF2-40B4-BE49-F238E27FC236}">
                <a16:creationId xmlns:a16="http://schemas.microsoft.com/office/drawing/2014/main" id="{CA741230-D001-C248-A21B-87371ABF607F}"/>
              </a:ext>
            </a:extLst>
          </p:cNvPr>
          <p:cNvSpPr>
            <a:spLocks noGrp="1"/>
          </p:cNvSpPr>
          <p:nvPr>
            <p:ph type="pic" sz="quarter" idx="13"/>
          </p:nvPr>
        </p:nvSpPr>
        <p:spPr>
          <a:xfrm>
            <a:off x="7043736" y="0"/>
            <a:ext cx="5148264" cy="3339547"/>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6" name="Kuvan paikkamerkki 8">
            <a:extLst>
              <a:ext uri="{FF2B5EF4-FFF2-40B4-BE49-F238E27FC236}">
                <a16:creationId xmlns:a16="http://schemas.microsoft.com/office/drawing/2014/main" id="{D43050DD-F377-7A48-B9BE-06C5CC46E43F}"/>
              </a:ext>
            </a:extLst>
          </p:cNvPr>
          <p:cNvSpPr>
            <a:spLocks noGrp="1"/>
          </p:cNvSpPr>
          <p:nvPr>
            <p:ph type="pic" sz="quarter" idx="14"/>
          </p:nvPr>
        </p:nvSpPr>
        <p:spPr>
          <a:xfrm>
            <a:off x="7043736" y="3518452"/>
            <a:ext cx="5148264" cy="3339548"/>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8" name="Title Placeholder 1">
            <a:extLst>
              <a:ext uri="{FF2B5EF4-FFF2-40B4-BE49-F238E27FC236}">
                <a16:creationId xmlns:a16="http://schemas.microsoft.com/office/drawing/2014/main" id="{0A97C05E-5F04-BC4A-BDFE-7A861DC5B5A7}"/>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21" name="Kuvan paikkamerkki 8">
            <a:extLst>
              <a:ext uri="{FF2B5EF4-FFF2-40B4-BE49-F238E27FC236}">
                <a16:creationId xmlns:a16="http://schemas.microsoft.com/office/drawing/2014/main" id="{67ECC701-F911-FE42-BE5D-5567313C8870}"/>
              </a:ext>
            </a:extLst>
          </p:cNvPr>
          <p:cNvSpPr>
            <a:spLocks noGrp="1"/>
          </p:cNvSpPr>
          <p:nvPr>
            <p:ph type="pic" sz="quarter" idx="16" hasCustomPrompt="1"/>
          </p:nvPr>
        </p:nvSpPr>
        <p:spPr>
          <a:xfrm>
            <a:off x="631895" y="5949950"/>
            <a:ext cx="3921443" cy="908050"/>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22" name="Text Placeholder 4">
            <a:extLst>
              <a:ext uri="{FF2B5EF4-FFF2-40B4-BE49-F238E27FC236}">
                <a16:creationId xmlns:a16="http://schemas.microsoft.com/office/drawing/2014/main" id="{9B6E249A-8A8A-7343-9846-A58E7E01F00A}"/>
              </a:ext>
            </a:extLst>
          </p:cNvPr>
          <p:cNvSpPr>
            <a:spLocks noGrp="1"/>
          </p:cNvSpPr>
          <p:nvPr>
            <p:ph type="body" sz="quarter" idx="3"/>
          </p:nvPr>
        </p:nvSpPr>
        <p:spPr>
          <a:xfrm>
            <a:off x="623889" y="4163461"/>
            <a:ext cx="5795958" cy="1434906"/>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Content Placeholder 5">
            <a:extLst>
              <a:ext uri="{FF2B5EF4-FFF2-40B4-BE49-F238E27FC236}">
                <a16:creationId xmlns:a16="http://schemas.microsoft.com/office/drawing/2014/main" id="{A78E2D9C-962A-4D2C-A739-623481A32A3E}"/>
              </a:ext>
            </a:extLst>
          </p:cNvPr>
          <p:cNvSpPr>
            <a:spLocks noGrp="1"/>
          </p:cNvSpPr>
          <p:nvPr>
            <p:ph sz="quarter" idx="18"/>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a:defRPr lang="fi-FI" sz="1200" b="1" cap="all" baseline="0">
                <a:ln>
                  <a:noFill/>
                </a:ln>
                <a:solidFill>
                  <a:schemeClr val="bg1"/>
                </a:solidFill>
              </a:defRPr>
            </a:lvl1pPr>
          </a:lstStyle>
          <a:p>
            <a:pPr marL="0" lvl="0" indent="0" algn="ctr">
              <a:buFontTx/>
              <a:buNone/>
            </a:pPr>
            <a:r>
              <a:rPr lang="fi-FI"/>
              <a:t>Muokkaa tekstin perustyylejä napsauttamalla</a:t>
            </a:r>
          </a:p>
        </p:txBody>
      </p:sp>
      <p:sp>
        <p:nvSpPr>
          <p:cNvPr id="2" name="Sisällön paikkamerkki 3">
            <a:extLst>
              <a:ext uri="{FF2B5EF4-FFF2-40B4-BE49-F238E27FC236}">
                <a16:creationId xmlns:a16="http://schemas.microsoft.com/office/drawing/2014/main" id="{45A7C912-252A-3554-40B7-D567C724D0A7}"/>
              </a:ext>
            </a:extLst>
          </p:cNvPr>
          <p:cNvSpPr>
            <a:spLocks noGrp="1"/>
          </p:cNvSpPr>
          <p:nvPr>
            <p:ph sz="quarter" idx="20"/>
          </p:nvPr>
        </p:nvSpPr>
        <p:spPr>
          <a:xfrm>
            <a:off x="623888" y="1700213"/>
            <a:ext cx="5795962" cy="2274628"/>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lide Number Placeholder 5">
            <a:extLst>
              <a:ext uri="{FF2B5EF4-FFF2-40B4-BE49-F238E27FC236}">
                <a16:creationId xmlns:a16="http://schemas.microsoft.com/office/drawing/2014/main" id="{08EFAD43-1783-84DD-534B-35853DD51F27}"/>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3BC1FAE7-5A51-28DA-C9E9-5C82B8A65CE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16.12.2024</a:t>
            </a:fld>
            <a:endParaRPr lang="fi-FI"/>
          </a:p>
        </p:txBody>
      </p:sp>
      <p:sp>
        <p:nvSpPr>
          <p:cNvPr id="6" name="Footer Placeholder 4">
            <a:extLst>
              <a:ext uri="{FF2B5EF4-FFF2-40B4-BE49-F238E27FC236}">
                <a16:creationId xmlns:a16="http://schemas.microsoft.com/office/drawing/2014/main" id="{1665ABD5-422D-697F-9B79-3CCB0C30A12D}"/>
              </a:ext>
            </a:extLst>
          </p:cNvPr>
          <p:cNvSpPr>
            <a:spLocks noGrp="1"/>
          </p:cNvSpPr>
          <p:nvPr>
            <p:ph type="ftr" sz="quarter" idx="21"/>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2029548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TITLE PAGE">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59C6D3F9-EB02-FBD7-62D3-1B0C13DD2FCB}"/>
              </a:ext>
            </a:extLst>
          </p:cNvPr>
          <p:cNvGraphicFramePr>
            <a:graphicFrameLocks noChangeAspect="1"/>
          </p:cNvGraphicFramePr>
          <p:nvPr userDrawn="1">
            <p:custDataLst>
              <p:tags r:id="rId1"/>
            </p:custDataLst>
            <p:extLst>
              <p:ext uri="{D42A27DB-BD31-4B8C-83A1-F6EECF244321}">
                <p14:modId xmlns:p14="http://schemas.microsoft.com/office/powerpoint/2010/main" val="4369113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59C6D3F9-EB02-FBD7-62D3-1B0C13DD2FC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83696" y="-81701"/>
            <a:ext cx="12342371" cy="3778135"/>
          </a:xfrm>
          <a:prstGeom prst="rect">
            <a:avLst/>
          </a:prstGeom>
        </p:spPr>
        <p:txBody>
          <a:bodyPr vert="horz" anchor="b" anchorCtr="0">
            <a:noAutofit/>
          </a:bodyPr>
          <a:lstStyle>
            <a:lvl1pPr algn="l">
              <a:defRPr sz="9200" b="1" i="0" cap="all" spc="-50" baseline="0">
                <a:solidFill>
                  <a:schemeClr val="tx2"/>
                </a:solidFill>
                <a:latin typeface="+mj-lt"/>
                <a:cs typeface="Arial Narrow" panose="020B0604020202020204" pitchFamily="34" charset="0"/>
              </a:defRPr>
            </a:lvl1pPr>
          </a:lstStyle>
          <a:p>
            <a:r>
              <a:rPr lang="fi-FI"/>
              <a:t>Lisää otsikko napsauttamalla</a:t>
            </a:r>
          </a:p>
        </p:txBody>
      </p:sp>
      <p:sp>
        <p:nvSpPr>
          <p:cNvPr id="3" name="Subtitle 2"/>
          <p:cNvSpPr>
            <a:spLocks noGrp="1"/>
          </p:cNvSpPr>
          <p:nvPr>
            <p:ph type="subTitle" idx="1"/>
          </p:nvPr>
        </p:nvSpPr>
        <p:spPr>
          <a:xfrm>
            <a:off x="1271588" y="4279314"/>
            <a:ext cx="9648825" cy="1162635"/>
          </a:xfrm>
        </p:spPr>
        <p:txBody>
          <a:bodyPr>
            <a:noAutofit/>
          </a:bodyPr>
          <a:lstStyle>
            <a:lvl1pPr marL="0" indent="0" algn="l">
              <a:buNone/>
              <a:defRPr sz="21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7943" y="6072452"/>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100" b="1"/>
              <a:t>@visitespoo, #visitespoo </a:t>
            </a:r>
          </a:p>
        </p:txBody>
      </p:sp>
      <p:pic>
        <p:nvPicPr>
          <p:cNvPr id="8" name="Kuva 7">
            <a:extLst>
              <a:ext uri="{FF2B5EF4-FFF2-40B4-BE49-F238E27FC236}">
                <a16:creationId xmlns:a16="http://schemas.microsoft.com/office/drawing/2014/main" id="{99FCEEF6-9289-A96B-6FFF-A7C04A43B2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645452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Tuotekortti">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1A485989-7E40-9D17-B39B-67A248AF032D}"/>
              </a:ext>
            </a:extLst>
          </p:cNvPr>
          <p:cNvGraphicFramePr>
            <a:graphicFrameLocks noChangeAspect="1"/>
          </p:cNvGraphicFramePr>
          <p:nvPr userDrawn="1">
            <p:custDataLst>
              <p:tags r:id="rId1"/>
            </p:custDataLst>
            <p:extLst>
              <p:ext uri="{D42A27DB-BD31-4B8C-83A1-F6EECF244321}">
                <p14:modId xmlns:p14="http://schemas.microsoft.com/office/powerpoint/2010/main" val="21426315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1A485989-7E40-9D17-B39B-67A248AF032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Sisällön paikkamerkki 3">
            <a:extLst>
              <a:ext uri="{FF2B5EF4-FFF2-40B4-BE49-F238E27FC236}">
                <a16:creationId xmlns:a16="http://schemas.microsoft.com/office/drawing/2014/main" id="{4048B85B-4CB1-CA79-9AEC-2DEBF3BF0D9E}"/>
              </a:ext>
            </a:extLst>
          </p:cNvPr>
          <p:cNvSpPr>
            <a:spLocks noGrp="1"/>
          </p:cNvSpPr>
          <p:nvPr>
            <p:ph sz="quarter" idx="20"/>
          </p:nvPr>
        </p:nvSpPr>
        <p:spPr>
          <a:xfrm>
            <a:off x="623888" y="1700212"/>
            <a:ext cx="5795962" cy="4021713"/>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Kuvan paikkamerkki 8">
            <a:extLst>
              <a:ext uri="{FF2B5EF4-FFF2-40B4-BE49-F238E27FC236}">
                <a16:creationId xmlns:a16="http://schemas.microsoft.com/office/drawing/2014/main" id="{9FBE3805-4DB8-304F-9AF8-91918A64E604}"/>
              </a:ext>
            </a:extLst>
          </p:cNvPr>
          <p:cNvSpPr>
            <a:spLocks noGrp="1"/>
          </p:cNvSpPr>
          <p:nvPr>
            <p:ph type="pic" sz="quarter" idx="13"/>
          </p:nvPr>
        </p:nvSpPr>
        <p:spPr>
          <a:xfrm>
            <a:off x="7043736" y="0"/>
            <a:ext cx="5148264" cy="4253948"/>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1" name="Text Placeholder 4">
            <a:extLst>
              <a:ext uri="{FF2B5EF4-FFF2-40B4-BE49-F238E27FC236}">
                <a16:creationId xmlns:a16="http://schemas.microsoft.com/office/drawing/2014/main" id="{374A366A-B900-DE48-AC71-594CC29F44BF}"/>
              </a:ext>
            </a:extLst>
          </p:cNvPr>
          <p:cNvSpPr>
            <a:spLocks noGrp="1"/>
          </p:cNvSpPr>
          <p:nvPr>
            <p:ph type="body" sz="quarter" idx="3"/>
          </p:nvPr>
        </p:nvSpPr>
        <p:spPr>
          <a:xfrm>
            <a:off x="7043735" y="4443375"/>
            <a:ext cx="4767431" cy="1278553"/>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Title Placeholder 1">
            <a:extLst>
              <a:ext uri="{FF2B5EF4-FFF2-40B4-BE49-F238E27FC236}">
                <a16:creationId xmlns:a16="http://schemas.microsoft.com/office/drawing/2014/main" id="{28EDF26F-4EF3-7741-945D-96E3DFEED76D}"/>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17" name="Kuvan paikkamerkki 8">
            <a:extLst>
              <a:ext uri="{FF2B5EF4-FFF2-40B4-BE49-F238E27FC236}">
                <a16:creationId xmlns:a16="http://schemas.microsoft.com/office/drawing/2014/main" id="{3EB9DC05-BFA2-5D44-AB79-BC6C215D4B9A}"/>
              </a:ext>
            </a:extLst>
          </p:cNvPr>
          <p:cNvSpPr>
            <a:spLocks noGrp="1"/>
          </p:cNvSpPr>
          <p:nvPr>
            <p:ph type="pic" sz="quarter" idx="16" hasCustomPrompt="1"/>
          </p:nvPr>
        </p:nvSpPr>
        <p:spPr>
          <a:xfrm>
            <a:off x="631896" y="5949950"/>
            <a:ext cx="3548218" cy="908050"/>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10" name="Content Placeholder 5">
            <a:extLst>
              <a:ext uri="{FF2B5EF4-FFF2-40B4-BE49-F238E27FC236}">
                <a16:creationId xmlns:a16="http://schemas.microsoft.com/office/drawing/2014/main" id="{A8C0293A-4210-4F57-A227-7D10A0A6D3DD}"/>
              </a:ext>
            </a:extLst>
          </p:cNvPr>
          <p:cNvSpPr>
            <a:spLocks noGrp="1"/>
          </p:cNvSpPr>
          <p:nvPr>
            <p:ph sz="quarter" idx="18"/>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a:defRPr lang="fi-FI" sz="1200" b="1" cap="all" baseline="0">
                <a:ln>
                  <a:noFill/>
                </a:ln>
                <a:solidFill>
                  <a:schemeClr val="bg1"/>
                </a:solidFill>
              </a:defRPr>
            </a:lvl1pPr>
          </a:lstStyle>
          <a:p>
            <a:pPr marL="0" lvl="0" indent="0" algn="ctr">
              <a:buFontTx/>
              <a:buNone/>
            </a:pPr>
            <a:r>
              <a:rPr lang="fi-FI"/>
              <a:t>Muokkaa tekstin perustyylejä napsauttamalla</a:t>
            </a:r>
          </a:p>
        </p:txBody>
      </p:sp>
      <p:sp>
        <p:nvSpPr>
          <p:cNvPr id="4" name="Slide Number Placeholder 5">
            <a:extLst>
              <a:ext uri="{FF2B5EF4-FFF2-40B4-BE49-F238E27FC236}">
                <a16:creationId xmlns:a16="http://schemas.microsoft.com/office/drawing/2014/main" id="{BC1F8ABE-5EDE-3E11-0BCA-1DFFE356D1CC}"/>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D80D4394-21B9-9FA0-8E94-1FB66FD6C50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6" name="Footer Placeholder 4">
            <a:extLst>
              <a:ext uri="{FF2B5EF4-FFF2-40B4-BE49-F238E27FC236}">
                <a16:creationId xmlns:a16="http://schemas.microsoft.com/office/drawing/2014/main" id="{2938809F-CDA9-CFDD-E469-F64700181224}"/>
              </a:ext>
            </a:extLst>
          </p:cNvPr>
          <p:cNvSpPr>
            <a:spLocks noGrp="1"/>
          </p:cNvSpPr>
          <p:nvPr>
            <p:ph type="ftr" sz="quarter" idx="21"/>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407099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Blank">
    <p:spTree>
      <p:nvGrpSpPr>
        <p:cNvPr id="1" name=""/>
        <p:cNvGrpSpPr/>
        <p:nvPr/>
      </p:nvGrpSpPr>
      <p:grpSpPr>
        <a:xfrm>
          <a:off x="0" y="0"/>
          <a:ext cx="0" cy="0"/>
          <a:chOff x="0" y="0"/>
          <a:chExt cx="0" cy="0"/>
        </a:xfrm>
      </p:grpSpPr>
      <p:pic>
        <p:nvPicPr>
          <p:cNvPr id="29" name="Picture 2" descr="Sitowise logo">
            <a:extLst>
              <a:ext uri="{FF2B5EF4-FFF2-40B4-BE49-F238E27FC236}">
                <a16:creationId xmlns:a16="http://schemas.microsoft.com/office/drawing/2014/main" id="{D4309CB5-D946-1C4B-BE5D-8E62877D22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13" name="Footer Placeholder 4">
            <a:extLst>
              <a:ext uri="{FF2B5EF4-FFF2-40B4-BE49-F238E27FC236}">
                <a16:creationId xmlns:a16="http://schemas.microsoft.com/office/drawing/2014/main" id="{81237B96-BBE2-8040-B536-079BC6EA47CA}"/>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0" name="Date Placeholder 3">
            <a:extLst>
              <a:ext uri="{FF2B5EF4-FFF2-40B4-BE49-F238E27FC236}">
                <a16:creationId xmlns:a16="http://schemas.microsoft.com/office/drawing/2014/main" id="{EEAA01D5-03D6-0640-B00E-B5D284032FD3}"/>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7" name="Text Placeholder 2">
            <a:extLst>
              <a:ext uri="{FF2B5EF4-FFF2-40B4-BE49-F238E27FC236}">
                <a16:creationId xmlns:a16="http://schemas.microsoft.com/office/drawing/2014/main" id="{109323CC-715A-D740-AE62-24925EC1459F}"/>
              </a:ext>
            </a:extLst>
          </p:cNvPr>
          <p:cNvSpPr>
            <a:spLocks noGrp="1"/>
          </p:cNvSpPr>
          <p:nvPr>
            <p:ph idx="1"/>
          </p:nvPr>
        </p:nvSpPr>
        <p:spPr>
          <a:xfrm>
            <a:off x="623052" y="1901931"/>
            <a:ext cx="10800000"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
        <p:nvSpPr>
          <p:cNvPr id="2" name="Title 1">
            <a:extLst>
              <a:ext uri="{FF2B5EF4-FFF2-40B4-BE49-F238E27FC236}">
                <a16:creationId xmlns:a16="http://schemas.microsoft.com/office/drawing/2014/main" id="{4ED9C658-E9E3-DB42-9F5C-3D488A0D83AF}"/>
              </a:ext>
            </a:extLst>
          </p:cNvPr>
          <p:cNvSpPr>
            <a:spLocks noGrp="1"/>
          </p:cNvSpPr>
          <p:nvPr>
            <p:ph type="title"/>
          </p:nvPr>
        </p:nvSpPr>
        <p:spPr>
          <a:xfrm>
            <a:off x="623052" y="499712"/>
            <a:ext cx="10800000" cy="1134448"/>
          </a:xfrm>
        </p:spPr>
        <p:txBody>
          <a:bodyPr/>
          <a:lstStyle>
            <a:lvl1pPr>
              <a:lnSpc>
                <a:spcPct val="125000"/>
              </a:lnSpc>
              <a:defRPr/>
            </a:lvl1pPr>
          </a:lstStyle>
          <a:p>
            <a:r>
              <a:rPr lang="en-GB"/>
              <a:t>Click to edit Master title style</a:t>
            </a:r>
            <a:endParaRPr lang="fi-FI"/>
          </a:p>
        </p:txBody>
      </p:sp>
      <p:sp>
        <p:nvSpPr>
          <p:cNvPr id="14" name="Slide Number Placeholder 5">
            <a:extLst>
              <a:ext uri="{FF2B5EF4-FFF2-40B4-BE49-F238E27FC236}">
                <a16:creationId xmlns:a16="http://schemas.microsoft.com/office/drawing/2014/main" id="{B13467C5-E93C-9D4D-BBD7-FE20B1414DAC}"/>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2285731719"/>
      </p:ext>
    </p:extLst>
  </p:cSld>
  <p:clrMapOvr>
    <a:masterClrMapping/>
  </p:clrMapOvr>
  <p:extLst>
    <p:ext uri="{DCECCB84-F9BA-43D5-87BE-67443E8EF086}">
      <p15:sldGuideLst xmlns:p15="http://schemas.microsoft.com/office/powerpoint/2012/main">
        <p15:guide id="2" pos="3840">
          <p15:clr>
            <a:srgbClr val="FBAE40"/>
          </p15:clr>
        </p15:guide>
        <p15:guide id="3" orient="horz" pos="2160">
          <p15:clr>
            <a:srgbClr val="FBAE40"/>
          </p15:clr>
        </p15:guide>
        <p15:guide id="4" orient="horz" pos="799">
          <p15:clr>
            <a:srgbClr val="FBAE40"/>
          </p15:clr>
        </p15:guide>
        <p15:guide id="5" pos="52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List Blank">
    <p:spTree>
      <p:nvGrpSpPr>
        <p:cNvPr id="1" name=""/>
        <p:cNvGrpSpPr/>
        <p:nvPr/>
      </p:nvGrpSpPr>
      <p:grpSpPr>
        <a:xfrm>
          <a:off x="0" y="0"/>
          <a:ext cx="0" cy="0"/>
          <a:chOff x="0" y="0"/>
          <a:chExt cx="0" cy="0"/>
        </a:xfrm>
      </p:grpSpPr>
      <p:pic>
        <p:nvPicPr>
          <p:cNvPr id="29" name="Picture 2" descr="Sitowise logo">
            <a:extLst>
              <a:ext uri="{FF2B5EF4-FFF2-40B4-BE49-F238E27FC236}">
                <a16:creationId xmlns:a16="http://schemas.microsoft.com/office/drawing/2014/main" id="{D4309CB5-D946-1C4B-BE5D-8E62877D22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9" name="Footer Placeholder 4">
            <a:extLst>
              <a:ext uri="{FF2B5EF4-FFF2-40B4-BE49-F238E27FC236}">
                <a16:creationId xmlns:a16="http://schemas.microsoft.com/office/drawing/2014/main" id="{462A9EDA-05C0-B04C-B0D7-21DF674B4650}"/>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2" name="Date Placeholder 3">
            <a:extLst>
              <a:ext uri="{FF2B5EF4-FFF2-40B4-BE49-F238E27FC236}">
                <a16:creationId xmlns:a16="http://schemas.microsoft.com/office/drawing/2014/main" id="{6055D2E2-5567-E146-A895-F001525A1E78}"/>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7" name="Text Placeholder 2">
            <a:extLst>
              <a:ext uri="{FF2B5EF4-FFF2-40B4-BE49-F238E27FC236}">
                <a16:creationId xmlns:a16="http://schemas.microsoft.com/office/drawing/2014/main" id="{109323CC-715A-D740-AE62-24925EC1459F}"/>
              </a:ext>
            </a:extLst>
          </p:cNvPr>
          <p:cNvSpPr>
            <a:spLocks noGrp="1"/>
          </p:cNvSpPr>
          <p:nvPr>
            <p:ph idx="1"/>
          </p:nvPr>
        </p:nvSpPr>
        <p:spPr>
          <a:xfrm>
            <a:off x="623052" y="1920549"/>
            <a:ext cx="10800000" cy="4132800"/>
          </a:xfrm>
          <a:prstGeom prst="rect">
            <a:avLst/>
          </a:prstGeom>
        </p:spPr>
        <p:txBody>
          <a:bodyPr vert="horz" wrap="square" lIns="0" tIns="0" rIns="0" bIns="0" rtlCol="0">
            <a:noAutofit/>
          </a:bodyPr>
          <a:lstStyle>
            <a:lvl1pPr indent="-230400">
              <a:lnSpc>
                <a:spcPct val="150000"/>
              </a:lnSpc>
              <a:buFont typeface="Arial" panose="020B0604020202020204" pitchFamily="34" charset="0"/>
              <a:buChar char="•"/>
              <a:defRPr/>
            </a:lvl1pPr>
            <a:lvl2pPr marL="0" indent="-230400">
              <a:lnSpc>
                <a:spcPct val="150000"/>
              </a:lnSpc>
              <a:buFont typeface="Arial" panose="020B0604020202020204" pitchFamily="34" charset="0"/>
              <a:buChar char="•"/>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
        <p:nvSpPr>
          <p:cNvPr id="8" name="Title 1">
            <a:extLst>
              <a:ext uri="{FF2B5EF4-FFF2-40B4-BE49-F238E27FC236}">
                <a16:creationId xmlns:a16="http://schemas.microsoft.com/office/drawing/2014/main" id="{2DDE2152-F8FD-614F-B4F7-75AEB49D414C}"/>
              </a:ext>
            </a:extLst>
          </p:cNvPr>
          <p:cNvSpPr>
            <a:spLocks noGrp="1"/>
          </p:cNvSpPr>
          <p:nvPr>
            <p:ph type="title"/>
          </p:nvPr>
        </p:nvSpPr>
        <p:spPr>
          <a:xfrm>
            <a:off x="623052" y="499712"/>
            <a:ext cx="10800000" cy="1134448"/>
          </a:xfrm>
        </p:spPr>
        <p:txBody>
          <a:bodyPr/>
          <a:lstStyle>
            <a:lvl1pPr>
              <a:lnSpc>
                <a:spcPct val="125000"/>
              </a:lnSpc>
              <a:defRPr/>
            </a:lvl1pPr>
          </a:lstStyle>
          <a:p>
            <a:r>
              <a:rPr lang="en-GB"/>
              <a:t>Click to edit Master title style</a:t>
            </a:r>
            <a:endParaRPr lang="fi-FI"/>
          </a:p>
        </p:txBody>
      </p:sp>
      <p:sp>
        <p:nvSpPr>
          <p:cNvPr id="10" name="Slide Number Placeholder 5">
            <a:extLst>
              <a:ext uri="{FF2B5EF4-FFF2-40B4-BE49-F238E27FC236}">
                <a16:creationId xmlns:a16="http://schemas.microsoft.com/office/drawing/2014/main" id="{85E1250F-6E5A-7443-A36A-804133917470}"/>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1557176714"/>
      </p:ext>
    </p:extLst>
  </p:cSld>
  <p:clrMapOvr>
    <a:masterClrMapping/>
  </p:clrMapOvr>
  <p:extLst>
    <p:ext uri="{DCECCB84-F9BA-43D5-87BE-67443E8EF086}">
      <p15:sldGuideLst xmlns:p15="http://schemas.microsoft.com/office/powerpoint/2012/main">
        <p15:guide id="2" pos="3840">
          <p15:clr>
            <a:srgbClr val="FBAE40"/>
          </p15:clr>
        </p15:guide>
        <p15:guide id="3" orient="horz" pos="2160">
          <p15:clr>
            <a:srgbClr val="FBAE40"/>
          </p15:clr>
        </p15:guide>
        <p15:guide id="4" orient="horz" pos="799">
          <p15:clr>
            <a:srgbClr val="FBAE40"/>
          </p15:clr>
        </p15:guide>
        <p15:guide id="5" pos="52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ontent with Effect Line">
    <p:spTree>
      <p:nvGrpSpPr>
        <p:cNvPr id="1" name=""/>
        <p:cNvGrpSpPr/>
        <p:nvPr/>
      </p:nvGrpSpPr>
      <p:grpSpPr>
        <a:xfrm>
          <a:off x="0" y="0"/>
          <a:ext cx="0" cy="0"/>
          <a:chOff x="0" y="0"/>
          <a:chExt cx="0" cy="0"/>
        </a:xfrm>
      </p:grpSpPr>
      <p:pic>
        <p:nvPicPr>
          <p:cNvPr id="21" name="Picture 2" descr="Sitowise logo">
            <a:extLst>
              <a:ext uri="{FF2B5EF4-FFF2-40B4-BE49-F238E27FC236}">
                <a16:creationId xmlns:a16="http://schemas.microsoft.com/office/drawing/2014/main" id="{9100C8E0-BA07-314B-BD1B-5FBB0133B8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11" name="Footer Placeholder 4">
            <a:extLst>
              <a:ext uri="{FF2B5EF4-FFF2-40B4-BE49-F238E27FC236}">
                <a16:creationId xmlns:a16="http://schemas.microsoft.com/office/drawing/2014/main" id="{B515CF46-9A74-574C-A403-88CFDFEC4F92}"/>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6" name="Date Placeholder 3">
            <a:extLst>
              <a:ext uri="{FF2B5EF4-FFF2-40B4-BE49-F238E27FC236}">
                <a16:creationId xmlns:a16="http://schemas.microsoft.com/office/drawing/2014/main" id="{4D58AE46-772F-034D-A5E6-44DF0DC40198}"/>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8" name="Text Placeholder 2">
            <a:extLst>
              <a:ext uri="{FF2B5EF4-FFF2-40B4-BE49-F238E27FC236}">
                <a16:creationId xmlns:a16="http://schemas.microsoft.com/office/drawing/2014/main" id="{B8EF00DD-3A42-1E46-BBBA-DB3B7E26E630}"/>
              </a:ext>
            </a:extLst>
          </p:cNvPr>
          <p:cNvSpPr>
            <a:spLocks noGrp="1"/>
          </p:cNvSpPr>
          <p:nvPr>
            <p:ph idx="1"/>
          </p:nvPr>
        </p:nvSpPr>
        <p:spPr>
          <a:xfrm>
            <a:off x="845302" y="1889510"/>
            <a:ext cx="10578766"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vl4pPr>
              <a:lnSpc>
                <a:spcPct val="150000"/>
              </a:lnSpc>
              <a:spcBef>
                <a:spcPts val="0"/>
              </a:spcBef>
              <a:spcAft>
                <a:spcPts val="0"/>
              </a:spcAft>
              <a:defRPr/>
            </a:lvl4pPr>
            <a:lvl5pPr>
              <a:lnSpc>
                <a:spcPct val="150000"/>
              </a:lnSpc>
              <a:spcBef>
                <a:spcPts val="0"/>
              </a:spcBef>
              <a:spcAft>
                <a:spcPts val="0"/>
              </a:spcAft>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201C6B6C-708C-5A47-8CF0-A9495BFFCFF6}"/>
              </a:ext>
            </a:extLst>
          </p:cNvPr>
          <p:cNvCxnSpPr>
            <a:cxnSpLocks/>
          </p:cNvCxnSpPr>
          <p:nvPr userDrawn="1"/>
        </p:nvCxnSpPr>
        <p:spPr>
          <a:xfrm>
            <a:off x="624641" y="2033784"/>
            <a:ext cx="0" cy="95021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41">
            <a:extLst>
              <a:ext uri="{FF2B5EF4-FFF2-40B4-BE49-F238E27FC236}">
                <a16:creationId xmlns:a16="http://schemas.microsoft.com/office/drawing/2014/main" id="{405A1D89-B351-D644-8B6C-9B599328ECE9}"/>
              </a:ext>
            </a:extLst>
          </p:cNvPr>
          <p:cNvSpPr>
            <a:spLocks noGrp="1"/>
          </p:cNvSpPr>
          <p:nvPr>
            <p:ph type="title"/>
          </p:nvPr>
        </p:nvSpPr>
        <p:spPr>
          <a:xfrm>
            <a:off x="624070" y="500316"/>
            <a:ext cx="10800000" cy="1135967"/>
          </a:xfrm>
        </p:spPr>
        <p:txBody>
          <a:bodyPr wrap="square" lIns="0" tIns="0" rIns="0" bIns="0" anchor="t" anchorCtr="0">
            <a:noAutofit/>
          </a:bodyPr>
          <a:lstStyle>
            <a:lvl1pPr>
              <a:lnSpc>
                <a:spcPct val="125000"/>
              </a:lnSpc>
              <a:defRPr sz="3000" spc="-50" baseline="0"/>
            </a:lvl1pPr>
          </a:lstStyle>
          <a:p>
            <a:r>
              <a:rPr lang="en-US"/>
              <a:t>Click to edit Master title style</a:t>
            </a:r>
            <a:endParaRPr lang="en-GB"/>
          </a:p>
        </p:txBody>
      </p:sp>
      <p:sp>
        <p:nvSpPr>
          <p:cNvPr id="12" name="Slide Number Placeholder 5">
            <a:extLst>
              <a:ext uri="{FF2B5EF4-FFF2-40B4-BE49-F238E27FC236}">
                <a16:creationId xmlns:a16="http://schemas.microsoft.com/office/drawing/2014/main" id="{E1600243-FA6F-A34C-A24B-09501BD19FB9}"/>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86367485"/>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guide id="3" orient="horz" pos="104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ontent + Image with Effect Line">
    <p:spTree>
      <p:nvGrpSpPr>
        <p:cNvPr id="1" name=""/>
        <p:cNvGrpSpPr/>
        <p:nvPr/>
      </p:nvGrpSpPr>
      <p:grpSpPr>
        <a:xfrm>
          <a:off x="0" y="0"/>
          <a:ext cx="0" cy="0"/>
          <a:chOff x="0" y="0"/>
          <a:chExt cx="0" cy="0"/>
        </a:xfrm>
      </p:grpSpPr>
      <p:pic>
        <p:nvPicPr>
          <p:cNvPr id="21" name="Picture 2" descr="Sitowise logo">
            <a:extLst>
              <a:ext uri="{FF2B5EF4-FFF2-40B4-BE49-F238E27FC236}">
                <a16:creationId xmlns:a16="http://schemas.microsoft.com/office/drawing/2014/main" id="{9100C8E0-BA07-314B-BD1B-5FBB0133B8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20" name="Footer Placeholder 4">
            <a:extLst>
              <a:ext uri="{FF2B5EF4-FFF2-40B4-BE49-F238E27FC236}">
                <a16:creationId xmlns:a16="http://schemas.microsoft.com/office/drawing/2014/main" id="{1058405D-2985-464B-A9E3-D7B5F25B61AA}"/>
              </a:ext>
            </a:extLst>
          </p:cNvPr>
          <p:cNvSpPr>
            <a:spLocks noGrp="1"/>
          </p:cNvSpPr>
          <p:nvPr>
            <p:ph type="ftr" sz="quarter" idx="3"/>
          </p:nvPr>
        </p:nvSpPr>
        <p:spPr>
          <a:xfrm>
            <a:off x="2369127" y="6336190"/>
            <a:ext cx="32087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r>
              <a:rPr lang="en-GB"/>
              <a:t>Milla Lehikoinen</a:t>
            </a:r>
          </a:p>
        </p:txBody>
      </p:sp>
      <p:sp>
        <p:nvSpPr>
          <p:cNvPr id="11" name="Date Placeholder 3">
            <a:extLst>
              <a:ext uri="{FF2B5EF4-FFF2-40B4-BE49-F238E27FC236}">
                <a16:creationId xmlns:a16="http://schemas.microsoft.com/office/drawing/2014/main" id="{BC01D903-6209-8847-A63C-FC6865944F3B}"/>
              </a:ext>
            </a:extLst>
          </p:cNvPr>
          <p:cNvSpPr>
            <a:spLocks noGrp="1"/>
          </p:cNvSpPr>
          <p:nvPr>
            <p:ph type="dt" sz="half" idx="2"/>
          </p:nvPr>
        </p:nvSpPr>
        <p:spPr>
          <a:xfrm>
            <a:off x="945285" y="6336190"/>
            <a:ext cx="142384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14" name="Picture Placeholder 13">
            <a:extLst>
              <a:ext uri="{FF2B5EF4-FFF2-40B4-BE49-F238E27FC236}">
                <a16:creationId xmlns:a16="http://schemas.microsoft.com/office/drawing/2014/main" id="{D94E44FD-9D69-DD44-9E86-630A6E181F8F}"/>
              </a:ext>
            </a:extLst>
          </p:cNvPr>
          <p:cNvSpPr>
            <a:spLocks noGrp="1"/>
          </p:cNvSpPr>
          <p:nvPr>
            <p:ph type="pic" sz="quarter" idx="12"/>
          </p:nvPr>
        </p:nvSpPr>
        <p:spPr>
          <a:xfrm>
            <a:off x="6440465" y="163623"/>
            <a:ext cx="5595960" cy="6537600"/>
          </a:xfrm>
          <a:custGeom>
            <a:avLst/>
            <a:gdLst>
              <a:gd name="connsiteX0" fmla="*/ 0 w 5595960"/>
              <a:gd name="connsiteY0" fmla="*/ 0 h 6537600"/>
              <a:gd name="connsiteX1" fmla="*/ 5595960 w 5595960"/>
              <a:gd name="connsiteY1" fmla="*/ 0 h 6537600"/>
              <a:gd name="connsiteX2" fmla="*/ 5595960 w 5595960"/>
              <a:gd name="connsiteY2" fmla="*/ 3268800 h 6537600"/>
              <a:gd name="connsiteX3" fmla="*/ 2324972 w 5595960"/>
              <a:gd name="connsiteY3" fmla="*/ 6537600 h 6537600"/>
              <a:gd name="connsiteX4" fmla="*/ 0 w 5595960"/>
              <a:gd name="connsiteY4" fmla="*/ 6537600 h 653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960" h="6537600">
                <a:moveTo>
                  <a:pt x="0" y="0"/>
                </a:moveTo>
                <a:lnTo>
                  <a:pt x="5595960" y="0"/>
                </a:lnTo>
                <a:lnTo>
                  <a:pt x="5595960" y="3268800"/>
                </a:lnTo>
                <a:cubicBezTo>
                  <a:pt x="5595960" y="5074109"/>
                  <a:pt x="4131489" y="6537600"/>
                  <a:pt x="2324972" y="6537600"/>
                </a:cubicBezTo>
                <a:lnTo>
                  <a:pt x="0" y="6537600"/>
                </a:lnTo>
                <a:close/>
              </a:path>
            </a:pathLst>
          </a:custGeom>
        </p:spPr>
        <p:txBody>
          <a:bodyPr wrap="square">
            <a:noAutofit/>
          </a:bodyPr>
          <a:lstStyle/>
          <a:p>
            <a:endParaRPr lang="fi-FI"/>
          </a:p>
        </p:txBody>
      </p:sp>
      <p:sp>
        <p:nvSpPr>
          <p:cNvPr id="19" name="Text Placeholder 2">
            <a:extLst>
              <a:ext uri="{FF2B5EF4-FFF2-40B4-BE49-F238E27FC236}">
                <a16:creationId xmlns:a16="http://schemas.microsoft.com/office/drawing/2014/main" id="{01EA0720-5F7B-2343-97C5-0FC9EE55F67E}"/>
              </a:ext>
            </a:extLst>
          </p:cNvPr>
          <p:cNvSpPr>
            <a:spLocks noGrp="1"/>
          </p:cNvSpPr>
          <p:nvPr>
            <p:ph idx="1"/>
          </p:nvPr>
        </p:nvSpPr>
        <p:spPr>
          <a:xfrm>
            <a:off x="845302" y="1889509"/>
            <a:ext cx="4735465"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vl4pPr>
              <a:lnSpc>
                <a:spcPct val="150000"/>
              </a:lnSpc>
              <a:spcBef>
                <a:spcPts val="0"/>
              </a:spcBef>
              <a:spcAft>
                <a:spcPts val="0"/>
              </a:spcAft>
              <a:defRPr/>
            </a:lvl4pPr>
            <a:lvl5pPr>
              <a:lnSpc>
                <a:spcPct val="150000"/>
              </a:lnSpc>
              <a:spcBef>
                <a:spcPts val="0"/>
              </a:spcBef>
              <a:spcAft>
                <a:spcPts val="0"/>
              </a:spcAft>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72F079C2-00D5-694C-AECF-20D6FB6B5171}"/>
              </a:ext>
            </a:extLst>
          </p:cNvPr>
          <p:cNvCxnSpPr>
            <a:cxnSpLocks/>
          </p:cNvCxnSpPr>
          <p:nvPr userDrawn="1"/>
        </p:nvCxnSpPr>
        <p:spPr>
          <a:xfrm>
            <a:off x="624641" y="2033784"/>
            <a:ext cx="0" cy="95021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41">
            <a:extLst>
              <a:ext uri="{FF2B5EF4-FFF2-40B4-BE49-F238E27FC236}">
                <a16:creationId xmlns:a16="http://schemas.microsoft.com/office/drawing/2014/main" id="{8FCE2095-B105-2747-8719-F6922C3A75CF}"/>
              </a:ext>
            </a:extLst>
          </p:cNvPr>
          <p:cNvSpPr>
            <a:spLocks noGrp="1"/>
          </p:cNvSpPr>
          <p:nvPr>
            <p:ph type="title"/>
          </p:nvPr>
        </p:nvSpPr>
        <p:spPr>
          <a:xfrm>
            <a:off x="624070" y="500316"/>
            <a:ext cx="4953784" cy="1135967"/>
          </a:xfrm>
        </p:spPr>
        <p:txBody>
          <a:bodyPr wrap="square" lIns="0" tIns="0" rIns="0" bIns="0" anchor="t" anchorCtr="0">
            <a:noAutofit/>
          </a:bodyPr>
          <a:lstStyle>
            <a:lvl1pPr>
              <a:lnSpc>
                <a:spcPct val="125000"/>
              </a:lnSpc>
              <a:defRPr sz="3000" spc="-50" baseline="0"/>
            </a:lvl1pPr>
          </a:lstStyle>
          <a:p>
            <a:r>
              <a:rPr lang="en-US"/>
              <a:t>Click to edit Master title style</a:t>
            </a:r>
            <a:endParaRPr lang="en-GB"/>
          </a:p>
        </p:txBody>
      </p:sp>
      <p:sp>
        <p:nvSpPr>
          <p:cNvPr id="22" name="Slide Number Placeholder 5">
            <a:extLst>
              <a:ext uri="{FF2B5EF4-FFF2-40B4-BE49-F238E27FC236}">
                <a16:creationId xmlns:a16="http://schemas.microsoft.com/office/drawing/2014/main" id="{6139297E-C309-FE4D-A04A-F9203E158E2D}"/>
              </a:ext>
            </a:extLst>
          </p:cNvPr>
          <p:cNvSpPr>
            <a:spLocks noGrp="1"/>
          </p:cNvSpPr>
          <p:nvPr>
            <p:ph type="sldNum" sz="quarter" idx="4"/>
          </p:nvPr>
        </p:nvSpPr>
        <p:spPr>
          <a:xfrm>
            <a:off x="155575" y="6336190"/>
            <a:ext cx="789704" cy="365033"/>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2829300947"/>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guide id="3" orient="horz" pos="104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FDEBA0A4-4AB7-8745-B7DE-C40EEC1181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5" name="Footer Placeholder 4">
            <a:extLst>
              <a:ext uri="{FF2B5EF4-FFF2-40B4-BE49-F238E27FC236}">
                <a16:creationId xmlns:a16="http://schemas.microsoft.com/office/drawing/2014/main" id="{63713FBE-4B29-1447-A43F-F07F8006F900}"/>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8" name="Date Placeholder 3">
            <a:extLst>
              <a:ext uri="{FF2B5EF4-FFF2-40B4-BE49-F238E27FC236}">
                <a16:creationId xmlns:a16="http://schemas.microsoft.com/office/drawing/2014/main" id="{0D952B7C-A28F-294B-8A58-247580FB9E8F}"/>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4" name="Title 2">
            <a:extLst>
              <a:ext uri="{FF2B5EF4-FFF2-40B4-BE49-F238E27FC236}">
                <a16:creationId xmlns:a16="http://schemas.microsoft.com/office/drawing/2014/main" id="{1A6D8C52-C57F-FD4D-B670-351B347F5216}"/>
              </a:ext>
            </a:extLst>
          </p:cNvPr>
          <p:cNvSpPr>
            <a:spLocks noGrp="1"/>
          </p:cNvSpPr>
          <p:nvPr>
            <p:ph type="title"/>
          </p:nvPr>
        </p:nvSpPr>
        <p:spPr>
          <a:xfrm>
            <a:off x="623051" y="505662"/>
            <a:ext cx="10800000" cy="1137293"/>
          </a:xfrm>
        </p:spPr>
        <p:txBody>
          <a:bodyPr/>
          <a:lstStyle/>
          <a:p>
            <a:r>
              <a:rPr lang="en-US"/>
              <a:t>Click to edit Master title style</a:t>
            </a:r>
            <a:endParaRPr lang="en-GB"/>
          </a:p>
        </p:txBody>
      </p:sp>
      <p:sp>
        <p:nvSpPr>
          <p:cNvPr id="7" name="Slide Number Placeholder 5">
            <a:extLst>
              <a:ext uri="{FF2B5EF4-FFF2-40B4-BE49-F238E27FC236}">
                <a16:creationId xmlns:a16="http://schemas.microsoft.com/office/drawing/2014/main" id="{FD00ABB7-DBE4-9A45-B2AD-00C55B28AEBD}"/>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896189887"/>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 Logo">
    <p:spTree>
      <p:nvGrpSpPr>
        <p:cNvPr id="1" name=""/>
        <p:cNvGrpSpPr/>
        <p:nvPr/>
      </p:nvGrpSpPr>
      <p:grpSpPr>
        <a:xfrm>
          <a:off x="0" y="0"/>
          <a:ext cx="0" cy="0"/>
          <a:chOff x="0" y="0"/>
          <a:chExt cx="0" cy="0"/>
        </a:xfrm>
      </p:grpSpPr>
      <p:pic>
        <p:nvPicPr>
          <p:cNvPr id="5" name="Picture 2" descr="Sitowise logo">
            <a:extLst>
              <a:ext uri="{FF2B5EF4-FFF2-40B4-BE49-F238E27FC236}">
                <a16:creationId xmlns:a16="http://schemas.microsoft.com/office/drawing/2014/main" id="{3EE0BEA5-B4D1-CE45-B7EC-8EC4050FE4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3" name="Footer Placeholder 4">
            <a:extLst>
              <a:ext uri="{FF2B5EF4-FFF2-40B4-BE49-F238E27FC236}">
                <a16:creationId xmlns:a16="http://schemas.microsoft.com/office/drawing/2014/main" id="{9B34B4D9-908D-2647-924E-41E798173D73}"/>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6" name="Date Placeholder 3">
            <a:extLst>
              <a:ext uri="{FF2B5EF4-FFF2-40B4-BE49-F238E27FC236}">
                <a16:creationId xmlns:a16="http://schemas.microsoft.com/office/drawing/2014/main" id="{9F420FCA-D619-034A-82A1-A9F715A3B82D}"/>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4" name="Slide Number Placeholder 5">
            <a:extLst>
              <a:ext uri="{FF2B5EF4-FFF2-40B4-BE49-F238E27FC236}">
                <a16:creationId xmlns:a16="http://schemas.microsoft.com/office/drawing/2014/main" id="{294BB130-51FD-A443-A6CA-F3AE82FC485F}"/>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3693823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 Logo (black)">
    <p:spTree>
      <p:nvGrpSpPr>
        <p:cNvPr id="1" name=""/>
        <p:cNvGrpSpPr/>
        <p:nvPr/>
      </p:nvGrpSpPr>
      <p:grpSpPr>
        <a:xfrm>
          <a:off x="0" y="0"/>
          <a:ext cx="0" cy="0"/>
          <a:chOff x="0" y="0"/>
          <a:chExt cx="0" cy="0"/>
        </a:xfrm>
      </p:grpSpPr>
      <p:pic>
        <p:nvPicPr>
          <p:cNvPr id="5" name="Picture 2" descr="Sitowise logo">
            <a:extLst>
              <a:ext uri="{FF2B5EF4-FFF2-40B4-BE49-F238E27FC236}">
                <a16:creationId xmlns:a16="http://schemas.microsoft.com/office/drawing/2014/main" id="{3EE0BEA5-B4D1-CE45-B7EC-8EC4050FE4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3" name="Footer Placeholder 4">
            <a:extLst>
              <a:ext uri="{FF2B5EF4-FFF2-40B4-BE49-F238E27FC236}">
                <a16:creationId xmlns:a16="http://schemas.microsoft.com/office/drawing/2014/main" id="{52EE0E49-296E-8146-8A3C-D10EE11E974B}"/>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6" name="Date Placeholder 3">
            <a:extLst>
              <a:ext uri="{FF2B5EF4-FFF2-40B4-BE49-F238E27FC236}">
                <a16:creationId xmlns:a16="http://schemas.microsoft.com/office/drawing/2014/main" id="{451477A2-F512-9D42-808D-DB2BDF6F6D59}"/>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4" name="Slide Number Placeholder 5">
            <a:extLst>
              <a:ext uri="{FF2B5EF4-FFF2-40B4-BE49-F238E27FC236}">
                <a16:creationId xmlns:a16="http://schemas.microsoft.com/office/drawing/2014/main" id="{D6E33461-946A-9F42-B20F-0176971A65C7}"/>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3483792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AEFCEBE8-09EB-984D-B9A4-0A57741E4F8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9" name="Footer Placeholder 4">
            <a:extLst>
              <a:ext uri="{FF2B5EF4-FFF2-40B4-BE49-F238E27FC236}">
                <a16:creationId xmlns:a16="http://schemas.microsoft.com/office/drawing/2014/main" id="{1DA7414B-005F-A54E-9668-E2FB9D46C52F}"/>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1" name="Date Placeholder 3">
            <a:extLst>
              <a:ext uri="{FF2B5EF4-FFF2-40B4-BE49-F238E27FC236}">
                <a16:creationId xmlns:a16="http://schemas.microsoft.com/office/drawing/2014/main" id="{DF224582-5254-D84A-AFF2-B61590C82743}"/>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3" name="Content Placeholder 2">
            <a:extLst>
              <a:ext uri="{FF2B5EF4-FFF2-40B4-BE49-F238E27FC236}">
                <a16:creationId xmlns:a16="http://schemas.microsoft.com/office/drawing/2014/main" id="{13DF3A31-000C-D64C-87E3-C12E1AFB799B}"/>
              </a:ext>
            </a:extLst>
          </p:cNvPr>
          <p:cNvSpPr>
            <a:spLocks noGrp="1"/>
          </p:cNvSpPr>
          <p:nvPr>
            <p:ph sz="quarter" idx="11" hasCustomPrompt="1"/>
          </p:nvPr>
        </p:nvSpPr>
        <p:spPr>
          <a:xfrm>
            <a:off x="4554071" y="1899449"/>
            <a:ext cx="6868290" cy="4132800"/>
          </a:xfrm>
          <a:prstGeom prst="rect">
            <a:avLst/>
          </a:prstGeom>
        </p:spPr>
        <p:txBody>
          <a:bodyPr anchor="ctr"/>
          <a:lstStyle>
            <a:lvl1pPr algn="ctr">
              <a:buNone/>
              <a:defRPr sz="2400"/>
            </a:lvl1pPr>
          </a:lstStyle>
          <a:p>
            <a:pPr lvl="0"/>
            <a:r>
              <a:rPr lang="en-US"/>
              <a:t>Insert Chart / Smart Art here</a:t>
            </a:r>
            <a:endParaRPr lang="en-GB"/>
          </a:p>
        </p:txBody>
      </p:sp>
      <p:sp>
        <p:nvSpPr>
          <p:cNvPr id="12" name="Text Placeholder 11">
            <a:extLst>
              <a:ext uri="{FF2B5EF4-FFF2-40B4-BE49-F238E27FC236}">
                <a16:creationId xmlns:a16="http://schemas.microsoft.com/office/drawing/2014/main" id="{DB8B06F6-E321-7A4C-96BB-067EE7CD687B}"/>
              </a:ext>
            </a:extLst>
          </p:cNvPr>
          <p:cNvSpPr>
            <a:spLocks noGrp="1"/>
          </p:cNvSpPr>
          <p:nvPr>
            <p:ph type="body" sz="quarter" idx="12"/>
          </p:nvPr>
        </p:nvSpPr>
        <p:spPr>
          <a:xfrm>
            <a:off x="606022" y="1899449"/>
            <a:ext cx="3732212" cy="4132800"/>
          </a:xfrm>
          <a:prstGeom prst="rect">
            <a:avLst/>
          </a:prstGeom>
        </p:spPr>
        <p:txBody>
          <a:bodyPr>
            <a:noAutofit/>
          </a:body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F3670CF4-DCBA-824B-8BAC-3248135FE9BD}"/>
              </a:ext>
            </a:extLst>
          </p:cNvPr>
          <p:cNvSpPr>
            <a:spLocks noGrp="1"/>
          </p:cNvSpPr>
          <p:nvPr>
            <p:ph type="title"/>
          </p:nvPr>
        </p:nvSpPr>
        <p:spPr>
          <a:xfrm>
            <a:off x="622361" y="499256"/>
            <a:ext cx="10800000" cy="1128940"/>
          </a:xfrm>
        </p:spPr>
        <p:txBody>
          <a:bodyPr/>
          <a:lstStyle/>
          <a:p>
            <a:r>
              <a:rPr lang="en-US"/>
              <a:t>Click to edit Master title style</a:t>
            </a:r>
            <a:endParaRPr lang="en-GB"/>
          </a:p>
        </p:txBody>
      </p:sp>
      <p:sp>
        <p:nvSpPr>
          <p:cNvPr id="10" name="Slide Number Placeholder 5">
            <a:extLst>
              <a:ext uri="{FF2B5EF4-FFF2-40B4-BE49-F238E27FC236}">
                <a16:creationId xmlns:a16="http://schemas.microsoft.com/office/drawing/2014/main" id="{FAC26011-695E-F348-BD7A-7E4B980FF247}"/>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955324633"/>
      </p:ext>
    </p:extLst>
  </p:cSld>
  <p:clrMapOvr>
    <a:masterClrMapping/>
  </p:clrMapOvr>
  <p:extLst>
    <p:ext uri="{DCECCB84-F9BA-43D5-87BE-67443E8EF086}">
      <p15:sldGuideLst xmlns:p15="http://schemas.microsoft.com/office/powerpoint/2012/main">
        <p15:guide id="1" pos="98">
          <p15:clr>
            <a:srgbClr val="FBAE40"/>
          </p15:clr>
        </p15:guide>
        <p15:guide id="2" pos="7582">
          <p15:clr>
            <a:srgbClr val="FBAE40"/>
          </p15:clr>
        </p15:guide>
        <p15:guide id="3" pos="529">
          <p15:clr>
            <a:srgbClr val="FBAE40"/>
          </p15:clr>
        </p15:guide>
        <p15:guide id="4" orient="horz" pos="96">
          <p15:clr>
            <a:srgbClr val="FBAE40"/>
          </p15:clr>
        </p15:guide>
        <p15:guide id="5" orient="horz" pos="4247">
          <p15:clr>
            <a:srgbClr val="FBAE40"/>
          </p15:clr>
        </p15:guide>
        <p15:guide id="6" orient="horz" pos="79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 Two Columns">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AEFCEBE8-09EB-984D-B9A4-0A57741E4F8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9" name="Footer Placeholder 4">
            <a:extLst>
              <a:ext uri="{FF2B5EF4-FFF2-40B4-BE49-F238E27FC236}">
                <a16:creationId xmlns:a16="http://schemas.microsoft.com/office/drawing/2014/main" id="{1DA7414B-005F-A54E-9668-E2FB9D46C52F}"/>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1" name="Date Placeholder 3">
            <a:extLst>
              <a:ext uri="{FF2B5EF4-FFF2-40B4-BE49-F238E27FC236}">
                <a16:creationId xmlns:a16="http://schemas.microsoft.com/office/drawing/2014/main" id="{DF224582-5254-D84A-AFF2-B61590C82743}"/>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5" name="Title 4">
            <a:extLst>
              <a:ext uri="{FF2B5EF4-FFF2-40B4-BE49-F238E27FC236}">
                <a16:creationId xmlns:a16="http://schemas.microsoft.com/office/drawing/2014/main" id="{F3670CF4-DCBA-824B-8BAC-3248135FE9BD}"/>
              </a:ext>
            </a:extLst>
          </p:cNvPr>
          <p:cNvSpPr>
            <a:spLocks noGrp="1"/>
          </p:cNvSpPr>
          <p:nvPr>
            <p:ph type="title"/>
          </p:nvPr>
        </p:nvSpPr>
        <p:spPr>
          <a:xfrm>
            <a:off x="622361" y="499256"/>
            <a:ext cx="10800000" cy="1128940"/>
          </a:xfrm>
        </p:spPr>
        <p:txBody>
          <a:bodyPr/>
          <a:lstStyle/>
          <a:p>
            <a:r>
              <a:rPr lang="en-US"/>
              <a:t>Click to edit Master title style</a:t>
            </a:r>
            <a:endParaRPr lang="en-GB"/>
          </a:p>
        </p:txBody>
      </p:sp>
      <p:sp>
        <p:nvSpPr>
          <p:cNvPr id="10" name="Slide Number Placeholder 5">
            <a:extLst>
              <a:ext uri="{FF2B5EF4-FFF2-40B4-BE49-F238E27FC236}">
                <a16:creationId xmlns:a16="http://schemas.microsoft.com/office/drawing/2014/main" id="{FAC26011-695E-F348-BD7A-7E4B980FF247}"/>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
        <p:nvSpPr>
          <p:cNvPr id="13" name="Text Placeholder 2">
            <a:extLst>
              <a:ext uri="{FF2B5EF4-FFF2-40B4-BE49-F238E27FC236}">
                <a16:creationId xmlns:a16="http://schemas.microsoft.com/office/drawing/2014/main" id="{A5C2D779-0CA7-3D4B-A1CC-23501D6D5935}"/>
              </a:ext>
            </a:extLst>
          </p:cNvPr>
          <p:cNvSpPr>
            <a:spLocks noGrp="1"/>
          </p:cNvSpPr>
          <p:nvPr>
            <p:ph idx="1"/>
          </p:nvPr>
        </p:nvSpPr>
        <p:spPr>
          <a:xfrm>
            <a:off x="623052" y="1901931"/>
            <a:ext cx="5300669"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
        <p:nvSpPr>
          <p:cNvPr id="16" name="Text Placeholder 2">
            <a:extLst>
              <a:ext uri="{FF2B5EF4-FFF2-40B4-BE49-F238E27FC236}">
                <a16:creationId xmlns:a16="http://schemas.microsoft.com/office/drawing/2014/main" id="{5290DD3B-0ED8-BF4B-8B5E-5BCD6C8F4810}"/>
              </a:ext>
            </a:extLst>
          </p:cNvPr>
          <p:cNvSpPr>
            <a:spLocks noGrp="1"/>
          </p:cNvSpPr>
          <p:nvPr>
            <p:ph idx="10"/>
          </p:nvPr>
        </p:nvSpPr>
        <p:spPr>
          <a:xfrm>
            <a:off x="6117755" y="1901931"/>
            <a:ext cx="5300669"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2990963868"/>
      </p:ext>
    </p:extLst>
  </p:cSld>
  <p:clrMapOvr>
    <a:masterClrMapping/>
  </p:clrMapOvr>
  <p:extLst>
    <p:ext uri="{DCECCB84-F9BA-43D5-87BE-67443E8EF086}">
      <p15:sldGuideLst xmlns:p15="http://schemas.microsoft.com/office/powerpoint/2012/main">
        <p15:guide id="1" pos="98">
          <p15:clr>
            <a:srgbClr val="FBAE40"/>
          </p15:clr>
        </p15:guide>
        <p15:guide id="2" pos="7582">
          <p15:clr>
            <a:srgbClr val="FBAE40"/>
          </p15:clr>
        </p15:guide>
        <p15:guide id="3" pos="529">
          <p15:clr>
            <a:srgbClr val="FBAE40"/>
          </p15:clr>
        </p15:guide>
        <p15:guide id="4" orient="horz" pos="96">
          <p15:clr>
            <a:srgbClr val="FBAE40"/>
          </p15:clr>
        </p15:guide>
        <p15:guide id="5" orient="horz" pos="4247">
          <p15:clr>
            <a:srgbClr val="FBAE40"/>
          </p15:clr>
        </p15:guide>
        <p15:guide id="6" orient="horz" pos="7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TITLE PAGE">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BA5AF8F7-2057-FA76-1A3A-A76134CF5020}"/>
              </a:ext>
            </a:extLst>
          </p:cNvPr>
          <p:cNvGraphicFramePr>
            <a:graphicFrameLocks noChangeAspect="1"/>
          </p:cNvGraphicFramePr>
          <p:nvPr userDrawn="1">
            <p:custDataLst>
              <p:tags r:id="rId1"/>
            </p:custDataLst>
            <p:extLst>
              <p:ext uri="{D42A27DB-BD31-4B8C-83A1-F6EECF244321}">
                <p14:modId xmlns:p14="http://schemas.microsoft.com/office/powerpoint/2010/main" val="32869747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kti 5" hidden="1">
                        <a:extLst>
                          <a:ext uri="{FF2B5EF4-FFF2-40B4-BE49-F238E27FC236}">
                            <a16:creationId xmlns:a16="http://schemas.microsoft.com/office/drawing/2014/main" id="{BA5AF8F7-2057-FA76-1A3A-A76134CF502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83695" y="-81701"/>
            <a:ext cx="12351896" cy="3778135"/>
          </a:xfrm>
          <a:prstGeom prst="rect">
            <a:avLst/>
          </a:prstGeom>
        </p:spPr>
        <p:txBody>
          <a:bodyPr vert="horz" anchor="b" anchorCtr="0">
            <a:noAutofit/>
          </a:bodyPr>
          <a:lstStyle>
            <a:lvl1pPr algn="l">
              <a:defRPr sz="9200" b="1" i="0" cap="all" spc="-50" baseline="0">
                <a:solidFill>
                  <a:schemeClr val="tx2"/>
                </a:solidFill>
                <a:latin typeface="+mj-lt"/>
                <a:cs typeface="Arial Narrow" panose="020B0604020202020204" pitchFamily="34" charset="0"/>
              </a:defRPr>
            </a:lvl1pPr>
          </a:lstStyle>
          <a:p>
            <a:r>
              <a:rPr lang="fi-FI"/>
              <a:t>Lisää otsikko napsauttamalla</a:t>
            </a:r>
          </a:p>
        </p:txBody>
      </p:sp>
      <p:sp>
        <p:nvSpPr>
          <p:cNvPr id="3" name="Subtitle 2"/>
          <p:cNvSpPr>
            <a:spLocks noGrp="1"/>
          </p:cNvSpPr>
          <p:nvPr>
            <p:ph type="subTitle" idx="1"/>
          </p:nvPr>
        </p:nvSpPr>
        <p:spPr>
          <a:xfrm>
            <a:off x="1271588" y="4279314"/>
            <a:ext cx="9648825" cy="1162635"/>
          </a:xfrm>
        </p:spPr>
        <p:txBody>
          <a:bodyPr>
            <a:noAutofit/>
          </a:bodyPr>
          <a:lstStyle>
            <a:lvl1pPr marL="0" indent="0" algn="l">
              <a:buNone/>
              <a:defRPr sz="21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7943" y="6072452"/>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i-FI" sz="2100" b="1"/>
          </a:p>
        </p:txBody>
      </p:sp>
      <p:sp>
        <p:nvSpPr>
          <p:cNvPr id="4" name="Tekstin paikkamerkki 11">
            <a:extLst>
              <a:ext uri="{FF2B5EF4-FFF2-40B4-BE49-F238E27FC236}">
                <a16:creationId xmlns:a16="http://schemas.microsoft.com/office/drawing/2014/main" id="{421831BB-AC43-2759-A136-30572EB42CF1}"/>
              </a:ext>
            </a:extLst>
          </p:cNvPr>
          <p:cNvSpPr>
            <a:spLocks noGrp="1"/>
          </p:cNvSpPr>
          <p:nvPr>
            <p:ph type="body" sz="quarter" idx="11"/>
          </p:nvPr>
        </p:nvSpPr>
        <p:spPr>
          <a:xfrm>
            <a:off x="1271588" y="5693714"/>
            <a:ext cx="9648824" cy="760475"/>
          </a:xfrm>
        </p:spPr>
        <p:txBody>
          <a:bodyPr anchor="b">
            <a:noAutofit/>
          </a:bodyPr>
          <a:lstStyle>
            <a:lvl1pPr marL="0" indent="0">
              <a:buNone/>
              <a:defRPr lang="fi-FI" sz="2100" b="1" kern="1200" dirty="0">
                <a:solidFill>
                  <a:schemeClr val="tx2"/>
                </a:solidFill>
                <a:latin typeface="+mn-lt"/>
                <a:ea typeface="+mn-ea"/>
                <a:cs typeface="+mn-cs"/>
              </a:defRPr>
            </a:lvl1pPr>
          </a:lstStyle>
          <a:p>
            <a:pPr lvl="0"/>
            <a:endParaRPr lang="fi-FI"/>
          </a:p>
        </p:txBody>
      </p:sp>
    </p:spTree>
    <p:extLst>
      <p:ext uri="{BB962C8B-B14F-4D97-AF65-F5344CB8AC3E}">
        <p14:creationId xmlns:p14="http://schemas.microsoft.com/office/powerpoint/2010/main" val="3026512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pic>
        <p:nvPicPr>
          <p:cNvPr id="4" name="Picture 2" descr="Sitowise logo">
            <a:extLst>
              <a:ext uri="{FF2B5EF4-FFF2-40B4-BE49-F238E27FC236}">
                <a16:creationId xmlns:a16="http://schemas.microsoft.com/office/drawing/2014/main" id="{639132B0-49F4-AE41-8E8E-2AD165B768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7" name="Footer Placeholder 4">
            <a:extLst>
              <a:ext uri="{FF2B5EF4-FFF2-40B4-BE49-F238E27FC236}">
                <a16:creationId xmlns:a16="http://schemas.microsoft.com/office/drawing/2014/main" id="{B84C6241-9F41-034D-A8EC-BBE1531B4FBE}"/>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9" name="Date Placeholder 3">
            <a:extLst>
              <a:ext uri="{FF2B5EF4-FFF2-40B4-BE49-F238E27FC236}">
                <a16:creationId xmlns:a16="http://schemas.microsoft.com/office/drawing/2014/main" id="{E5D26CA1-A276-684B-A36E-71ED71EB705B}"/>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3" name="Content Placeholder 2">
            <a:extLst>
              <a:ext uri="{FF2B5EF4-FFF2-40B4-BE49-F238E27FC236}">
                <a16:creationId xmlns:a16="http://schemas.microsoft.com/office/drawing/2014/main" id="{13DF3A31-000C-D64C-87E3-C12E1AFB799B}"/>
              </a:ext>
            </a:extLst>
          </p:cNvPr>
          <p:cNvSpPr>
            <a:spLocks noGrp="1"/>
          </p:cNvSpPr>
          <p:nvPr>
            <p:ph sz="quarter" idx="11" hasCustomPrompt="1"/>
          </p:nvPr>
        </p:nvSpPr>
        <p:spPr>
          <a:xfrm>
            <a:off x="622361" y="1899107"/>
            <a:ext cx="10800000" cy="4050000"/>
          </a:xfrm>
          <a:prstGeom prst="rect">
            <a:avLst/>
          </a:prstGeom>
        </p:spPr>
        <p:txBody>
          <a:bodyPr anchor="ctr"/>
          <a:lstStyle>
            <a:lvl1pPr algn="ctr">
              <a:buNone/>
              <a:defRPr sz="2400"/>
            </a:lvl1pPr>
          </a:lstStyle>
          <a:p>
            <a:pPr lvl="0"/>
            <a:r>
              <a:rPr lang="en-US"/>
              <a:t>Insert Chart / Smart Art here</a:t>
            </a:r>
            <a:endParaRPr lang="en-GB"/>
          </a:p>
        </p:txBody>
      </p:sp>
      <p:sp>
        <p:nvSpPr>
          <p:cNvPr id="5" name="Title 4">
            <a:extLst>
              <a:ext uri="{FF2B5EF4-FFF2-40B4-BE49-F238E27FC236}">
                <a16:creationId xmlns:a16="http://schemas.microsoft.com/office/drawing/2014/main" id="{F3670CF4-DCBA-824B-8BAC-3248135FE9BD}"/>
              </a:ext>
            </a:extLst>
          </p:cNvPr>
          <p:cNvSpPr>
            <a:spLocks noGrp="1"/>
          </p:cNvSpPr>
          <p:nvPr>
            <p:ph type="title"/>
          </p:nvPr>
        </p:nvSpPr>
        <p:spPr>
          <a:xfrm>
            <a:off x="622361" y="501179"/>
            <a:ext cx="10800000" cy="1136671"/>
          </a:xfrm>
        </p:spPr>
        <p:txBody>
          <a:bodyPr/>
          <a:lstStyle/>
          <a:p>
            <a:r>
              <a:rPr lang="en-US"/>
              <a:t>Click to edit Master title style</a:t>
            </a:r>
            <a:endParaRPr lang="en-GB"/>
          </a:p>
        </p:txBody>
      </p:sp>
      <p:sp>
        <p:nvSpPr>
          <p:cNvPr id="8" name="Slide Number Placeholder 5">
            <a:extLst>
              <a:ext uri="{FF2B5EF4-FFF2-40B4-BE49-F238E27FC236}">
                <a16:creationId xmlns:a16="http://schemas.microsoft.com/office/drawing/2014/main" id="{2374E970-D0F8-414E-8727-CBBF3C6B5E8A}"/>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975242090"/>
      </p:ext>
    </p:extLst>
  </p:cSld>
  <p:clrMapOvr>
    <a:masterClrMapping/>
  </p:clrMapOvr>
  <p:extLst>
    <p:ext uri="{DCECCB84-F9BA-43D5-87BE-67443E8EF086}">
      <p15:sldGuideLst xmlns:p15="http://schemas.microsoft.com/office/powerpoint/2012/main">
        <p15:guide id="1" pos="98">
          <p15:clr>
            <a:srgbClr val="FBAE40"/>
          </p15:clr>
        </p15:guide>
        <p15:guide id="2" pos="7582">
          <p15:clr>
            <a:srgbClr val="FBAE40"/>
          </p15:clr>
        </p15:guide>
        <p15:guide id="3" pos="529">
          <p15:clr>
            <a:srgbClr val="FBAE40"/>
          </p15:clr>
        </p15:guide>
        <p15:guide id="4" orient="horz" pos="96">
          <p15:clr>
            <a:srgbClr val="FBAE40"/>
          </p15:clr>
        </p15:guide>
        <p15:guide id="5" orient="horz" pos="4247">
          <p15:clr>
            <a:srgbClr val="FBAE40"/>
          </p15:clr>
        </p15:guide>
        <p15:guide id="6" orient="horz" pos="79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metable">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FDEBA0A4-4AB7-8745-B7DE-C40EEC1181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16" name="Footer Placeholder 4">
            <a:extLst>
              <a:ext uri="{FF2B5EF4-FFF2-40B4-BE49-F238E27FC236}">
                <a16:creationId xmlns:a16="http://schemas.microsoft.com/office/drawing/2014/main" id="{FB0CBAFE-262D-0048-B951-131E01D6CC5C}"/>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4" name="Date Placeholder 3">
            <a:extLst>
              <a:ext uri="{FF2B5EF4-FFF2-40B4-BE49-F238E27FC236}">
                <a16:creationId xmlns:a16="http://schemas.microsoft.com/office/drawing/2014/main" id="{15BFAF95-BB7D-A348-B5A0-BC6EF311316C}"/>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30" name="Text Placeholder 9">
            <a:extLst>
              <a:ext uri="{FF2B5EF4-FFF2-40B4-BE49-F238E27FC236}">
                <a16:creationId xmlns:a16="http://schemas.microsoft.com/office/drawing/2014/main" id="{46AE2635-1DDA-F14E-8363-F13290F1D4C4}"/>
              </a:ext>
            </a:extLst>
          </p:cNvPr>
          <p:cNvSpPr>
            <a:spLocks noGrp="1"/>
          </p:cNvSpPr>
          <p:nvPr>
            <p:ph type="body" sz="quarter" idx="17"/>
          </p:nvPr>
        </p:nvSpPr>
        <p:spPr>
          <a:xfrm>
            <a:off x="8720510" y="2552058"/>
            <a:ext cx="2330133" cy="341332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9" name="Text Placeholder 3">
            <a:extLst>
              <a:ext uri="{FF2B5EF4-FFF2-40B4-BE49-F238E27FC236}">
                <a16:creationId xmlns:a16="http://schemas.microsoft.com/office/drawing/2014/main" id="{DB4387DC-DA34-6442-ADCA-984EB2E6ECAB}"/>
              </a:ext>
            </a:extLst>
          </p:cNvPr>
          <p:cNvSpPr>
            <a:spLocks noGrp="1"/>
          </p:cNvSpPr>
          <p:nvPr>
            <p:ph type="body" sz="quarter" idx="16" hasCustomPrompt="1"/>
          </p:nvPr>
        </p:nvSpPr>
        <p:spPr>
          <a:xfrm>
            <a:off x="87205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8" name="Text Placeholder 9">
            <a:extLst>
              <a:ext uri="{FF2B5EF4-FFF2-40B4-BE49-F238E27FC236}">
                <a16:creationId xmlns:a16="http://schemas.microsoft.com/office/drawing/2014/main" id="{FAE56992-2CF6-774C-A209-0D6AA3DB9EE5}"/>
              </a:ext>
            </a:extLst>
          </p:cNvPr>
          <p:cNvSpPr>
            <a:spLocks noGrp="1"/>
          </p:cNvSpPr>
          <p:nvPr>
            <p:ph type="body" sz="quarter" idx="15"/>
          </p:nvPr>
        </p:nvSpPr>
        <p:spPr>
          <a:xfrm>
            <a:off x="6015911" y="2552059"/>
            <a:ext cx="2330133" cy="341332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3">
            <a:extLst>
              <a:ext uri="{FF2B5EF4-FFF2-40B4-BE49-F238E27FC236}">
                <a16:creationId xmlns:a16="http://schemas.microsoft.com/office/drawing/2014/main" id="{AD733F28-237A-A142-8FD3-63164F78402A}"/>
              </a:ext>
            </a:extLst>
          </p:cNvPr>
          <p:cNvSpPr>
            <a:spLocks noGrp="1"/>
          </p:cNvSpPr>
          <p:nvPr>
            <p:ph type="body" sz="quarter" idx="14" hasCustomPrompt="1"/>
          </p:nvPr>
        </p:nvSpPr>
        <p:spPr>
          <a:xfrm>
            <a:off x="60159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6" name="Text Placeholder 9">
            <a:extLst>
              <a:ext uri="{FF2B5EF4-FFF2-40B4-BE49-F238E27FC236}">
                <a16:creationId xmlns:a16="http://schemas.microsoft.com/office/drawing/2014/main" id="{8857ED0C-29D4-404E-A030-62D525FA4D88}"/>
              </a:ext>
            </a:extLst>
          </p:cNvPr>
          <p:cNvSpPr>
            <a:spLocks noGrp="1"/>
          </p:cNvSpPr>
          <p:nvPr>
            <p:ph type="body" sz="quarter" idx="13"/>
          </p:nvPr>
        </p:nvSpPr>
        <p:spPr>
          <a:xfrm>
            <a:off x="3311311" y="2552059"/>
            <a:ext cx="2330133" cy="341332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3">
            <a:extLst>
              <a:ext uri="{FF2B5EF4-FFF2-40B4-BE49-F238E27FC236}">
                <a16:creationId xmlns:a16="http://schemas.microsoft.com/office/drawing/2014/main" id="{ACC7ACC2-99D9-ED4B-B547-3BCEDA7AD67C}"/>
              </a:ext>
            </a:extLst>
          </p:cNvPr>
          <p:cNvSpPr>
            <a:spLocks noGrp="1"/>
          </p:cNvSpPr>
          <p:nvPr>
            <p:ph type="body" sz="quarter" idx="12" hasCustomPrompt="1"/>
          </p:nvPr>
        </p:nvSpPr>
        <p:spPr>
          <a:xfrm>
            <a:off x="33113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10" name="Text Placeholder 9">
            <a:extLst>
              <a:ext uri="{FF2B5EF4-FFF2-40B4-BE49-F238E27FC236}">
                <a16:creationId xmlns:a16="http://schemas.microsoft.com/office/drawing/2014/main" id="{6F75A6A4-348D-0A4E-936A-07D87054EDA8}"/>
              </a:ext>
            </a:extLst>
          </p:cNvPr>
          <p:cNvSpPr>
            <a:spLocks noGrp="1"/>
          </p:cNvSpPr>
          <p:nvPr>
            <p:ph type="body" sz="quarter" idx="11"/>
          </p:nvPr>
        </p:nvSpPr>
        <p:spPr>
          <a:xfrm>
            <a:off x="606710" y="2552059"/>
            <a:ext cx="2330133" cy="341332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70569CE2-A820-3043-96A1-2B24FEB2B02E}"/>
              </a:ext>
            </a:extLst>
          </p:cNvPr>
          <p:cNvSpPr>
            <a:spLocks noGrp="1"/>
          </p:cNvSpPr>
          <p:nvPr>
            <p:ph type="body" sz="quarter" idx="10" hasCustomPrompt="1"/>
          </p:nvPr>
        </p:nvSpPr>
        <p:spPr>
          <a:xfrm>
            <a:off x="6067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 name="Title 1">
            <a:extLst>
              <a:ext uri="{FF2B5EF4-FFF2-40B4-BE49-F238E27FC236}">
                <a16:creationId xmlns:a16="http://schemas.microsoft.com/office/drawing/2014/main" id="{CE12DE44-667B-164B-AD09-2E13FEC3F13A}"/>
              </a:ext>
            </a:extLst>
          </p:cNvPr>
          <p:cNvSpPr>
            <a:spLocks noGrp="1"/>
          </p:cNvSpPr>
          <p:nvPr>
            <p:ph type="title"/>
          </p:nvPr>
        </p:nvSpPr>
        <p:spPr>
          <a:xfrm>
            <a:off x="623052" y="503877"/>
            <a:ext cx="10800000" cy="1136172"/>
          </a:xfrm>
        </p:spPr>
        <p:txBody>
          <a:bodyPr lIns="0" tIns="0" rIns="0" bIns="0" anchor="t" anchorCtr="0">
            <a:noAutofit/>
          </a:bodyPr>
          <a:lstStyle>
            <a:lvl1pPr>
              <a:lnSpc>
                <a:spcPct val="125000"/>
              </a:lnSpc>
              <a:defRPr spc="-50" baseline="0">
                <a:solidFill>
                  <a:schemeClr val="tx1"/>
                </a:solidFill>
              </a:defRPr>
            </a:lvl1pPr>
          </a:lstStyle>
          <a:p>
            <a:r>
              <a:rPr lang="en-US"/>
              <a:t>Click to edit Master title style</a:t>
            </a:r>
            <a:endParaRPr lang="en-GB"/>
          </a:p>
        </p:txBody>
      </p:sp>
      <p:sp>
        <p:nvSpPr>
          <p:cNvPr id="17" name="Slide Number Placeholder 5">
            <a:extLst>
              <a:ext uri="{FF2B5EF4-FFF2-40B4-BE49-F238E27FC236}">
                <a16:creationId xmlns:a16="http://schemas.microsoft.com/office/drawing/2014/main" id="{070FE139-A267-5749-8007-8BB50F149080}"/>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1289362191"/>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table_2">
    <p:spTree>
      <p:nvGrpSpPr>
        <p:cNvPr id="1" name=""/>
        <p:cNvGrpSpPr/>
        <p:nvPr/>
      </p:nvGrpSpPr>
      <p:grpSpPr>
        <a:xfrm>
          <a:off x="0" y="0"/>
          <a:ext cx="0" cy="0"/>
          <a:chOff x="0" y="0"/>
          <a:chExt cx="0" cy="0"/>
        </a:xfrm>
      </p:grpSpPr>
      <p:sp>
        <p:nvSpPr>
          <p:cNvPr id="30" name="Text Placeholder 9">
            <a:extLst>
              <a:ext uri="{FF2B5EF4-FFF2-40B4-BE49-F238E27FC236}">
                <a16:creationId xmlns:a16="http://schemas.microsoft.com/office/drawing/2014/main" id="{46AE2635-1DDA-F14E-8363-F13290F1D4C4}"/>
              </a:ext>
            </a:extLst>
          </p:cNvPr>
          <p:cNvSpPr>
            <a:spLocks noGrp="1"/>
          </p:cNvSpPr>
          <p:nvPr>
            <p:ph type="body" sz="quarter" idx="17"/>
          </p:nvPr>
        </p:nvSpPr>
        <p:spPr>
          <a:xfrm>
            <a:off x="8720510" y="2552059"/>
            <a:ext cx="2330133" cy="247278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9" name="Text Placeholder 3">
            <a:extLst>
              <a:ext uri="{FF2B5EF4-FFF2-40B4-BE49-F238E27FC236}">
                <a16:creationId xmlns:a16="http://schemas.microsoft.com/office/drawing/2014/main" id="{DB4387DC-DA34-6442-ADCA-984EB2E6ECAB}"/>
              </a:ext>
            </a:extLst>
          </p:cNvPr>
          <p:cNvSpPr>
            <a:spLocks noGrp="1"/>
          </p:cNvSpPr>
          <p:nvPr>
            <p:ph type="body" sz="quarter" idx="16" hasCustomPrompt="1"/>
          </p:nvPr>
        </p:nvSpPr>
        <p:spPr>
          <a:xfrm>
            <a:off x="87205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8" name="Text Placeholder 9">
            <a:extLst>
              <a:ext uri="{FF2B5EF4-FFF2-40B4-BE49-F238E27FC236}">
                <a16:creationId xmlns:a16="http://schemas.microsoft.com/office/drawing/2014/main" id="{FAE56992-2CF6-774C-A209-0D6AA3DB9EE5}"/>
              </a:ext>
            </a:extLst>
          </p:cNvPr>
          <p:cNvSpPr>
            <a:spLocks noGrp="1"/>
          </p:cNvSpPr>
          <p:nvPr>
            <p:ph type="body" sz="quarter" idx="15"/>
          </p:nvPr>
        </p:nvSpPr>
        <p:spPr>
          <a:xfrm>
            <a:off x="6015911" y="2552059"/>
            <a:ext cx="2330133" cy="247278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3">
            <a:extLst>
              <a:ext uri="{FF2B5EF4-FFF2-40B4-BE49-F238E27FC236}">
                <a16:creationId xmlns:a16="http://schemas.microsoft.com/office/drawing/2014/main" id="{AD733F28-237A-A142-8FD3-63164F78402A}"/>
              </a:ext>
            </a:extLst>
          </p:cNvPr>
          <p:cNvSpPr>
            <a:spLocks noGrp="1"/>
          </p:cNvSpPr>
          <p:nvPr>
            <p:ph type="body" sz="quarter" idx="14" hasCustomPrompt="1"/>
          </p:nvPr>
        </p:nvSpPr>
        <p:spPr>
          <a:xfrm>
            <a:off x="60159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6" name="Text Placeholder 9">
            <a:extLst>
              <a:ext uri="{FF2B5EF4-FFF2-40B4-BE49-F238E27FC236}">
                <a16:creationId xmlns:a16="http://schemas.microsoft.com/office/drawing/2014/main" id="{8857ED0C-29D4-404E-A030-62D525FA4D88}"/>
              </a:ext>
            </a:extLst>
          </p:cNvPr>
          <p:cNvSpPr>
            <a:spLocks noGrp="1"/>
          </p:cNvSpPr>
          <p:nvPr>
            <p:ph type="body" sz="quarter" idx="13"/>
          </p:nvPr>
        </p:nvSpPr>
        <p:spPr>
          <a:xfrm>
            <a:off x="3311311" y="2552059"/>
            <a:ext cx="2330133" cy="247278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3">
            <a:extLst>
              <a:ext uri="{FF2B5EF4-FFF2-40B4-BE49-F238E27FC236}">
                <a16:creationId xmlns:a16="http://schemas.microsoft.com/office/drawing/2014/main" id="{ACC7ACC2-99D9-ED4B-B547-3BCEDA7AD67C}"/>
              </a:ext>
            </a:extLst>
          </p:cNvPr>
          <p:cNvSpPr>
            <a:spLocks noGrp="1"/>
          </p:cNvSpPr>
          <p:nvPr>
            <p:ph type="body" sz="quarter" idx="12" hasCustomPrompt="1"/>
          </p:nvPr>
        </p:nvSpPr>
        <p:spPr>
          <a:xfrm>
            <a:off x="33113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10" name="Text Placeholder 9">
            <a:extLst>
              <a:ext uri="{FF2B5EF4-FFF2-40B4-BE49-F238E27FC236}">
                <a16:creationId xmlns:a16="http://schemas.microsoft.com/office/drawing/2014/main" id="{6F75A6A4-348D-0A4E-936A-07D87054EDA8}"/>
              </a:ext>
            </a:extLst>
          </p:cNvPr>
          <p:cNvSpPr>
            <a:spLocks noGrp="1"/>
          </p:cNvSpPr>
          <p:nvPr>
            <p:ph type="body" sz="quarter" idx="11"/>
          </p:nvPr>
        </p:nvSpPr>
        <p:spPr>
          <a:xfrm>
            <a:off x="606710" y="2552059"/>
            <a:ext cx="2330133" cy="247278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70569CE2-A820-3043-96A1-2B24FEB2B02E}"/>
              </a:ext>
            </a:extLst>
          </p:cNvPr>
          <p:cNvSpPr>
            <a:spLocks noGrp="1"/>
          </p:cNvSpPr>
          <p:nvPr>
            <p:ph type="body" sz="quarter" idx="10" hasCustomPrompt="1"/>
          </p:nvPr>
        </p:nvSpPr>
        <p:spPr>
          <a:xfrm>
            <a:off x="6067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 name="Title 1">
            <a:extLst>
              <a:ext uri="{FF2B5EF4-FFF2-40B4-BE49-F238E27FC236}">
                <a16:creationId xmlns:a16="http://schemas.microsoft.com/office/drawing/2014/main" id="{CE12DE44-667B-164B-AD09-2E13FEC3F13A}"/>
              </a:ext>
            </a:extLst>
          </p:cNvPr>
          <p:cNvSpPr>
            <a:spLocks noGrp="1"/>
          </p:cNvSpPr>
          <p:nvPr>
            <p:ph type="title"/>
          </p:nvPr>
        </p:nvSpPr>
        <p:spPr>
          <a:xfrm>
            <a:off x="623052" y="503877"/>
            <a:ext cx="10800000" cy="1136172"/>
          </a:xfrm>
        </p:spPr>
        <p:txBody>
          <a:bodyPr lIns="0" tIns="0" rIns="0" bIns="0" anchor="t" anchorCtr="0">
            <a:noAutofit/>
          </a:bodyPr>
          <a:lstStyle>
            <a:lvl1pPr>
              <a:lnSpc>
                <a:spcPct val="125000"/>
              </a:lnSpc>
              <a:defRPr spc="-50" baseline="0">
                <a:solidFill>
                  <a:schemeClr val="tx1"/>
                </a:solidFill>
              </a:defRPr>
            </a:lvl1pPr>
          </a:lstStyle>
          <a:p>
            <a:r>
              <a:rPr lang="en-US"/>
              <a:t>Click to edit Master title style</a:t>
            </a:r>
            <a:endParaRPr lang="en-GB"/>
          </a:p>
        </p:txBody>
      </p:sp>
      <p:pic>
        <p:nvPicPr>
          <p:cNvPr id="15" name="Picture 14">
            <a:extLst>
              <a:ext uri="{FF2B5EF4-FFF2-40B4-BE49-F238E27FC236}">
                <a16:creationId xmlns:a16="http://schemas.microsoft.com/office/drawing/2014/main" id="{6E3104FC-8A34-4516-B276-520EE2C319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159140"/>
            <a:ext cx="12192002" cy="1698859"/>
          </a:xfrm>
          <a:prstGeom prst="rect">
            <a:avLst/>
          </a:prstGeom>
        </p:spPr>
      </p:pic>
      <p:pic>
        <p:nvPicPr>
          <p:cNvPr id="18" name="Picture 2" descr="Sitowise logo">
            <a:extLst>
              <a:ext uri="{FF2B5EF4-FFF2-40B4-BE49-F238E27FC236}">
                <a16:creationId xmlns:a16="http://schemas.microsoft.com/office/drawing/2014/main" id="{EED5CA30-9369-41CA-9AFB-DC8344147D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74661" y="6431828"/>
            <a:ext cx="1010695" cy="162143"/>
          </a:xfrm>
          <a:prstGeom prst="rect">
            <a:avLst/>
          </a:prstGeom>
        </p:spPr>
      </p:pic>
    </p:spTree>
    <p:extLst>
      <p:ext uri="{BB962C8B-B14F-4D97-AF65-F5344CB8AC3E}">
        <p14:creationId xmlns:p14="http://schemas.microsoft.com/office/powerpoint/2010/main" val="1732561616"/>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7" name="Objekti 6" hidden="1">
            <a:extLst>
              <a:ext uri="{FF2B5EF4-FFF2-40B4-BE49-F238E27FC236}">
                <a16:creationId xmlns:a16="http://schemas.microsoft.com/office/drawing/2014/main" id="{184564DA-43A2-69D5-C800-58DD438C1D47}"/>
              </a:ext>
            </a:extLst>
          </p:cNvPr>
          <p:cNvGraphicFramePr>
            <a:graphicFrameLocks noChangeAspect="1"/>
          </p:cNvGraphicFramePr>
          <p:nvPr userDrawn="1">
            <p:custDataLst>
              <p:tags r:id="rId1"/>
            </p:custDataLst>
            <p:extLst>
              <p:ext uri="{D42A27DB-BD31-4B8C-83A1-F6EECF244321}">
                <p14:modId xmlns:p14="http://schemas.microsoft.com/office/powerpoint/2010/main" val="4913444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kti 6" hidden="1">
                        <a:extLst>
                          <a:ext uri="{FF2B5EF4-FFF2-40B4-BE49-F238E27FC236}">
                            <a16:creationId xmlns:a16="http://schemas.microsoft.com/office/drawing/2014/main" id="{184564DA-43A2-69D5-C800-58DD438C1D4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idx="1"/>
          </p:nvPr>
        </p:nvSpPr>
        <p:spPr>
          <a:xfrm>
            <a:off x="1271588" y="1981200"/>
            <a:ext cx="6769100" cy="4064001"/>
          </a:xfrm>
          <a:effectLst/>
        </p:spPr>
        <p:txBody>
          <a:bodyPr/>
          <a:lstStyle>
            <a:lvl1pPr marL="514350" indent="-514350">
              <a:buFont typeface="+mj-lt"/>
              <a:buAutoNum type="arabicPeriod"/>
              <a:defRPr sz="3200">
                <a:solidFill>
                  <a:schemeClr val="tx2"/>
                </a:solidFill>
              </a:defRPr>
            </a:lvl1pPr>
            <a:lvl2pPr marL="717550" indent="-360363">
              <a:spcBef>
                <a:spcPts val="0"/>
              </a:spcBef>
              <a:spcAft>
                <a:spcPts val="600"/>
              </a:spcAft>
              <a:buFont typeface="+mj-lt"/>
              <a:buAutoNum type="arabicPeriod"/>
              <a:defRPr sz="1600">
                <a:solidFill>
                  <a:schemeClr val="bg1"/>
                </a:solidFill>
              </a:defRPr>
            </a:lvl2pPr>
            <a:lvl3pPr marL="457200" indent="-457200">
              <a:spcBef>
                <a:spcPts val="0"/>
              </a:spcBef>
              <a:spcAft>
                <a:spcPts val="600"/>
              </a:spcAft>
              <a:buFont typeface="+mj-lt"/>
              <a:buAutoNum type="arabicPeriod"/>
              <a:defRPr sz="2000" b="0">
                <a:solidFill>
                  <a:schemeClr val="bg1"/>
                </a:solidFill>
              </a:defRPr>
            </a:lvl3pPr>
            <a:lvl4pPr marL="700088" indent="-342900">
              <a:spcBef>
                <a:spcPts val="0"/>
              </a:spcBef>
              <a:spcAft>
                <a:spcPts val="600"/>
              </a:spcAft>
              <a:buFont typeface="+mj-lt"/>
              <a:buAutoNum type="arabicPeriod"/>
              <a:defRPr sz="1600">
                <a:solidFill>
                  <a:schemeClr val="bg1"/>
                </a:solidFill>
              </a:defRPr>
            </a:lvl4pPr>
            <a:lvl5pPr marL="700087" indent="-342900">
              <a:spcBef>
                <a:spcPts val="0"/>
              </a:spcBef>
              <a:spcAft>
                <a:spcPts val="600"/>
              </a:spcAft>
              <a:buFont typeface="+mj-lt"/>
              <a:buAutoNum type="arabicPeriod"/>
              <a:defRPr sz="1600">
                <a:solidFill>
                  <a:schemeClr val="bg1"/>
                </a:solidFill>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fi-FI"/>
              <a:t>Muokkaa tekstin perustyylejä napsauttamalla</a:t>
            </a:r>
          </a:p>
        </p:txBody>
      </p:sp>
      <p:sp>
        <p:nvSpPr>
          <p:cNvPr id="2" name="Title 1">
            <a:extLst>
              <a:ext uri="{FF2B5EF4-FFF2-40B4-BE49-F238E27FC236}">
                <a16:creationId xmlns:a16="http://schemas.microsoft.com/office/drawing/2014/main" id="{A9DA018E-5990-4337-A35D-60F6197C0ACB}"/>
              </a:ext>
            </a:extLst>
          </p:cNvPr>
          <p:cNvSpPr>
            <a:spLocks noGrp="1"/>
          </p:cNvSpPr>
          <p:nvPr>
            <p:ph type="title" hasCustomPrompt="1"/>
          </p:nvPr>
        </p:nvSpPr>
        <p:spPr>
          <a:xfrm>
            <a:off x="1" y="498442"/>
            <a:ext cx="8639174" cy="1120808"/>
          </a:xfrm>
          <a:effectLst/>
        </p:spPr>
        <p:txBody>
          <a:bodyPr vert="horz"/>
          <a:lstStyle>
            <a:lvl1pPr algn="l" defTabSz="914400" rtl="0" eaLnBrk="1" latinLnBrk="0" hangingPunct="1">
              <a:lnSpc>
                <a:spcPct val="90000"/>
              </a:lnSpc>
              <a:spcBef>
                <a:spcPct val="0"/>
              </a:spcBef>
              <a:buNone/>
              <a:defRPr lang="en-GB" sz="4400" b="1" i="0" kern="1200" cap="all" spc="0" baseline="0" dirty="0">
                <a:solidFill>
                  <a:schemeClr val="tx2"/>
                </a:solidFill>
                <a:effectLst/>
                <a:latin typeface="+mj-lt"/>
                <a:ea typeface="+mj-ea"/>
                <a:cs typeface="Arial Narrow" panose="020B0604020202020204" pitchFamily="34" charset="0"/>
              </a:defRPr>
            </a:lvl1pPr>
          </a:lstStyle>
          <a:p>
            <a:r>
              <a:rPr lang="fi-FI"/>
              <a:t>Lisää otsikko napsauttamalla</a:t>
            </a:r>
            <a:endParaRPr lang="en-GB"/>
          </a:p>
        </p:txBody>
      </p:sp>
      <p:sp>
        <p:nvSpPr>
          <p:cNvPr id="5" name="Slide Number Placeholder 5">
            <a:extLst>
              <a:ext uri="{FF2B5EF4-FFF2-40B4-BE49-F238E27FC236}">
                <a16:creationId xmlns:a16="http://schemas.microsoft.com/office/drawing/2014/main" id="{23803468-3CDD-4430-F96B-29DC884ED072}"/>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tx2"/>
                </a:solidFill>
              </a:defRPr>
            </a:lvl1pPr>
          </a:lstStyle>
          <a:p>
            <a:fld id="{260066ED-C7D8-42A1-90F4-EFB01C22335D}" type="slidenum">
              <a:rPr lang="fi-FI" smtClean="0"/>
              <a:pPr/>
              <a:t>‹#›</a:t>
            </a:fld>
            <a:endParaRPr lang="fi-FI"/>
          </a:p>
        </p:txBody>
      </p:sp>
      <p:sp>
        <p:nvSpPr>
          <p:cNvPr id="9" name="Date Placeholder 3">
            <a:extLst>
              <a:ext uri="{FF2B5EF4-FFF2-40B4-BE49-F238E27FC236}">
                <a16:creationId xmlns:a16="http://schemas.microsoft.com/office/drawing/2014/main" id="{D92A1BF8-2FFA-0BCC-3A7F-F653C6491F28}"/>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tx2"/>
                </a:solidFill>
              </a:defRPr>
            </a:lvl1pPr>
          </a:lstStyle>
          <a:p>
            <a:fld id="{6141EFFE-8A98-774C-9304-A5E856BA02F1}" type="datetime1">
              <a:rPr lang="fi-FI" smtClean="0"/>
              <a:pPr/>
              <a:t>16.12.2024</a:t>
            </a:fld>
            <a:endParaRPr lang="fi-FI"/>
          </a:p>
        </p:txBody>
      </p:sp>
      <p:sp>
        <p:nvSpPr>
          <p:cNvPr id="10" name="Footer Placeholder 4">
            <a:extLst>
              <a:ext uri="{FF2B5EF4-FFF2-40B4-BE49-F238E27FC236}">
                <a16:creationId xmlns:a16="http://schemas.microsoft.com/office/drawing/2014/main" id="{7886BAC3-8962-9156-69FF-B915F06E90E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tx2"/>
                </a:solidFill>
              </a:defRPr>
            </a:lvl1pPr>
          </a:lstStyle>
          <a:p>
            <a:endParaRPr lang="fi-FI"/>
          </a:p>
        </p:txBody>
      </p:sp>
      <p:pic>
        <p:nvPicPr>
          <p:cNvPr id="14" name="Kuva 13">
            <a:extLst>
              <a:ext uri="{FF2B5EF4-FFF2-40B4-BE49-F238E27FC236}">
                <a16:creationId xmlns:a16="http://schemas.microsoft.com/office/drawing/2014/main" id="{F674A80C-F125-4C5F-1133-E067F75A91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957349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2" name="Objekti 11" hidden="1">
            <a:extLst>
              <a:ext uri="{FF2B5EF4-FFF2-40B4-BE49-F238E27FC236}">
                <a16:creationId xmlns:a16="http://schemas.microsoft.com/office/drawing/2014/main" id="{D245DAE2-2543-AEF2-66D1-200C39E0256D}"/>
              </a:ext>
            </a:extLst>
          </p:cNvPr>
          <p:cNvGraphicFramePr>
            <a:graphicFrameLocks noChangeAspect="1"/>
          </p:cNvGraphicFramePr>
          <p:nvPr userDrawn="1">
            <p:custDataLst>
              <p:tags r:id="rId1"/>
            </p:custDataLst>
            <p:extLst>
              <p:ext uri="{D42A27DB-BD31-4B8C-83A1-F6EECF244321}">
                <p14:modId xmlns:p14="http://schemas.microsoft.com/office/powerpoint/2010/main" val="3806606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kti 11" hidden="1">
                        <a:extLst>
                          <a:ext uri="{FF2B5EF4-FFF2-40B4-BE49-F238E27FC236}">
                            <a16:creationId xmlns:a16="http://schemas.microsoft.com/office/drawing/2014/main" id="{D245DAE2-2543-AEF2-66D1-200C39E025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577CB0C1-A377-8CFE-1AA9-AC8EE70D0024}"/>
              </a:ext>
            </a:extLst>
          </p:cNvPr>
          <p:cNvSpPr>
            <a:spLocks noGrp="1"/>
          </p:cNvSpPr>
          <p:nvPr>
            <p:ph type="pic" sz="quarter" idx="13" hasCustomPrompt="1"/>
          </p:nvPr>
        </p:nvSpPr>
        <p:spPr>
          <a:xfrm>
            <a:off x="0" y="0"/>
            <a:ext cx="12192000" cy="6858000"/>
          </a:xfrm>
          <a:noFill/>
        </p:spPr>
        <p:txBody>
          <a:bodyPr anchor="b"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title"/>
          </p:nvPr>
        </p:nvSpPr>
        <p:spPr>
          <a:xfrm>
            <a:off x="-87284" y="810046"/>
            <a:ext cx="12374534" cy="2618953"/>
          </a:xfrm>
          <a:prstGeom prst="rect">
            <a:avLst/>
          </a:prstGeom>
        </p:spPr>
        <p:txBody>
          <a:bodyPr vert="horz" anchor="b">
            <a:noAutofit/>
          </a:bodyPr>
          <a:lstStyle>
            <a:lvl1pPr>
              <a:defRPr sz="8800" b="1" cap="all" spc="-50" baseline="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xt Placeholder 2"/>
          <p:cNvSpPr>
            <a:spLocks noGrp="1"/>
          </p:cNvSpPr>
          <p:nvPr>
            <p:ph type="body" idx="1"/>
          </p:nvPr>
        </p:nvSpPr>
        <p:spPr>
          <a:xfrm>
            <a:off x="1271588" y="3770364"/>
            <a:ext cx="9648825" cy="2277588"/>
          </a:xfrm>
        </p:spPr>
        <p:txBody>
          <a:bodyPr>
            <a:noAutofit/>
          </a:bodyPr>
          <a:lstStyle>
            <a:lvl1pPr marL="357188" indent="-357188">
              <a:buFont typeface="Arial" panose="020B0604020202020204" pitchFamily="34" charset="0"/>
              <a:buChar char="•"/>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6" name="Slide Number Placeholder 5"/>
          <p:cNvSpPr>
            <a:spLocks noGrp="1"/>
          </p:cNvSpPr>
          <p:nvPr>
            <p:ph type="sldNum" sz="quarter" idx="12"/>
          </p:nvPr>
        </p:nvSpPr>
        <p:spPr>
          <a:xfrm>
            <a:off x="11136559" y="6381328"/>
            <a:ext cx="431551" cy="143297"/>
          </a:xfrm>
          <a:prstGeom prst="rect">
            <a:avLst/>
          </a:prstGeom>
        </p:spPr>
        <p:txBody>
          <a:bodyPr/>
          <a:lstStyle>
            <a:lvl1pPr>
              <a:defRPr>
                <a:solidFill>
                  <a:schemeClr val="bg1"/>
                </a:solidFill>
              </a:defRPr>
            </a:lvl1pPr>
          </a:lstStyle>
          <a:p>
            <a:fld id="{260066ED-C7D8-42A1-90F4-EFB01C22335D}" type="slidenum">
              <a:rPr lang="fi-FI" smtClean="0"/>
              <a:pPr/>
              <a:t>‹#›</a:t>
            </a:fld>
            <a:endParaRPr lang="fi-FI"/>
          </a:p>
        </p:txBody>
      </p:sp>
      <p:sp>
        <p:nvSpPr>
          <p:cNvPr id="20" name="Footer Placeholder 4">
            <a:extLst>
              <a:ext uri="{FF2B5EF4-FFF2-40B4-BE49-F238E27FC236}">
                <a16:creationId xmlns:a16="http://schemas.microsoft.com/office/drawing/2014/main" id="{FEFA572D-F560-40C8-A02D-BED492F39DFB}"/>
              </a:ext>
            </a:extLst>
          </p:cNvPr>
          <p:cNvSpPr txBox="1">
            <a:spLocks/>
          </p:cNvSpPr>
          <p:nvPr userDrawn="1"/>
        </p:nvSpPr>
        <p:spPr>
          <a:xfrm>
            <a:off x="636105" y="6381328"/>
            <a:ext cx="3108787" cy="143297"/>
          </a:xfrm>
          <a:prstGeom prst="rect">
            <a:avLst/>
          </a:prstGeom>
        </p:spPr>
        <p:txBody>
          <a:bodyPr vert="horz" lIns="0" tIns="0" rIns="0" bIns="0" rtlCol="0" anchor="ctr" anchorCtr="0">
            <a:normAutofit lnSpcReduction="10000"/>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b="0">
                <a:solidFill>
                  <a:schemeClr val="bg1"/>
                </a:solidFill>
              </a:rPr>
              <a:t>´@</a:t>
            </a:r>
            <a:r>
              <a:rPr lang="fi-FI" b="0" err="1">
                <a:solidFill>
                  <a:schemeClr val="bg1"/>
                </a:solidFill>
              </a:rPr>
              <a:t>visitespoo</a:t>
            </a:r>
            <a:endParaRPr lang="fi-FI" b="0">
              <a:solidFill>
                <a:schemeClr val="bg1"/>
              </a:solidFill>
            </a:endParaRPr>
          </a:p>
        </p:txBody>
      </p:sp>
      <p:sp>
        <p:nvSpPr>
          <p:cNvPr id="8" name="Date Placeholder 2">
            <a:extLst>
              <a:ext uri="{FF2B5EF4-FFF2-40B4-BE49-F238E27FC236}">
                <a16:creationId xmlns:a16="http://schemas.microsoft.com/office/drawing/2014/main" id="{8292D9C3-81D7-D871-8256-C9C6EC89DEA1}"/>
              </a:ext>
            </a:extLst>
          </p:cNvPr>
          <p:cNvSpPr>
            <a:spLocks noGrp="1"/>
          </p:cNvSpPr>
          <p:nvPr>
            <p:ph type="dt" sz="half" idx="10"/>
          </p:nvPr>
        </p:nvSpPr>
        <p:spPr>
          <a:xfrm>
            <a:off x="10037689" y="6381328"/>
            <a:ext cx="1080120" cy="143297"/>
          </a:xfrm>
          <a:prstGeom prst="rect">
            <a:avLst/>
          </a:prstGeom>
        </p:spPr>
        <p:txBody>
          <a:bodyPr/>
          <a:lstStyle>
            <a:lvl1pPr>
              <a:defRPr>
                <a:solidFill>
                  <a:schemeClr val="bg1"/>
                </a:solidFill>
              </a:defRPr>
            </a:lvl1pPr>
          </a:lstStyle>
          <a:p>
            <a:fld id="{049536E6-FE2F-C94A-BE89-261E61329FD3}" type="datetime1">
              <a:rPr lang="fi-FI" smtClean="0"/>
              <a:pPr/>
              <a:t>16.12.2024</a:t>
            </a:fld>
            <a:endParaRPr lang="fi-FI"/>
          </a:p>
        </p:txBody>
      </p:sp>
      <p:sp>
        <p:nvSpPr>
          <p:cNvPr id="9" name="Footer Placeholder 3">
            <a:extLst>
              <a:ext uri="{FF2B5EF4-FFF2-40B4-BE49-F238E27FC236}">
                <a16:creationId xmlns:a16="http://schemas.microsoft.com/office/drawing/2014/main" id="{DF220198-6274-040C-9DE8-5515FC429592}"/>
              </a:ext>
            </a:extLst>
          </p:cNvPr>
          <p:cNvSpPr>
            <a:spLocks noGrp="1"/>
          </p:cNvSpPr>
          <p:nvPr>
            <p:ph type="ftr" sz="quarter" idx="11"/>
          </p:nvPr>
        </p:nvSpPr>
        <p:spPr>
          <a:xfrm>
            <a:off x="9080743" y="6381328"/>
            <a:ext cx="935608" cy="143297"/>
          </a:xfrm>
          <a:prstGeom prst="rect">
            <a:avLst/>
          </a:prstGeom>
        </p:spPr>
        <p:txBody>
          <a:bodyPr/>
          <a:lstStyle>
            <a:lvl1pPr>
              <a:defRPr>
                <a:solidFill>
                  <a:schemeClr val="bg1"/>
                </a:solidFill>
              </a:defRPr>
            </a:lvl1pPr>
          </a:lstStyle>
          <a:p>
            <a:endParaRPr lang="fi-FI"/>
          </a:p>
        </p:txBody>
      </p:sp>
    </p:spTree>
    <p:extLst>
      <p:ext uri="{BB962C8B-B14F-4D97-AF65-F5344CB8AC3E}">
        <p14:creationId xmlns:p14="http://schemas.microsoft.com/office/powerpoint/2010/main" val="2638638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88" y="2000250"/>
            <a:ext cx="10296526" cy="3949700"/>
          </a:xfrm>
        </p:spPr>
        <p:txBody>
          <a:bodyPr/>
          <a:lstStyle>
            <a:lvl1pPr>
              <a:defRPr sz="2800"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b="0">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 name="Title 1">
            <a:extLst>
              <a:ext uri="{FF2B5EF4-FFF2-40B4-BE49-F238E27FC236}">
                <a16:creationId xmlns:a16="http://schemas.microsoft.com/office/drawing/2014/main" id="{C8CCC4E2-AB37-47D6-A009-2A69D6084ED9}"/>
              </a:ext>
            </a:extLst>
          </p:cNvPr>
          <p:cNvSpPr>
            <a:spLocks noGrp="1"/>
          </p:cNvSpPr>
          <p:nvPr>
            <p:ph type="title" hasCustomPrompt="1"/>
          </p:nvPr>
        </p:nvSpPr>
        <p:spPr>
          <a:xfrm>
            <a:off x="0" y="476672"/>
            <a:ext cx="8601075" cy="1123528"/>
          </a:xfrm>
        </p:spPr>
        <p:txBody>
          <a:bodyPr/>
          <a:lstStyle>
            <a:lvl1pPr>
              <a:defRPr sz="4400">
                <a:solidFill>
                  <a:schemeClr val="tx2"/>
                </a:solidFill>
              </a:defRPr>
            </a:lvl1pPr>
          </a:lstStyle>
          <a:p>
            <a:r>
              <a:rPr lang="fi-FI"/>
              <a:t>Lisää otsikko napsauttamalla</a:t>
            </a:r>
            <a:endParaRPr lang="en-GB"/>
          </a:p>
        </p:txBody>
      </p:sp>
      <p:sp>
        <p:nvSpPr>
          <p:cNvPr id="4" name="Slide Number Placeholder 5">
            <a:extLst>
              <a:ext uri="{FF2B5EF4-FFF2-40B4-BE49-F238E27FC236}">
                <a16:creationId xmlns:a16="http://schemas.microsoft.com/office/drawing/2014/main" id="{A6172CE7-6533-7D0E-EAD7-2E685C0CD9E5}"/>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F74536C-0C3B-F604-26A4-14D2A69DBAED}"/>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7" name="Footer Placeholder 4">
            <a:extLst>
              <a:ext uri="{FF2B5EF4-FFF2-40B4-BE49-F238E27FC236}">
                <a16:creationId xmlns:a16="http://schemas.microsoft.com/office/drawing/2014/main" id="{DFF8F720-0AAD-B3C0-8E0A-30C8B0DDE3F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656691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5660" y="2235200"/>
            <a:ext cx="5148262" cy="37147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0" name="Content Placeholder 2">
            <a:extLst>
              <a:ext uri="{FF2B5EF4-FFF2-40B4-BE49-F238E27FC236}">
                <a16:creationId xmlns:a16="http://schemas.microsoft.com/office/drawing/2014/main" id="{FF4B2BF5-42C8-714C-8FAA-5A5854EA4892}"/>
              </a:ext>
            </a:extLst>
          </p:cNvPr>
          <p:cNvSpPr>
            <a:spLocks noGrp="1"/>
          </p:cNvSpPr>
          <p:nvPr>
            <p:ph sz="half" idx="13"/>
          </p:nvPr>
        </p:nvSpPr>
        <p:spPr>
          <a:xfrm>
            <a:off x="6436860" y="2235200"/>
            <a:ext cx="5148262" cy="37147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1" name="Title 1">
            <a:extLst>
              <a:ext uri="{FF2B5EF4-FFF2-40B4-BE49-F238E27FC236}">
                <a16:creationId xmlns:a16="http://schemas.microsoft.com/office/drawing/2014/main" id="{A1689906-FDFB-8E4B-93AF-AD5DA70ED135}"/>
              </a:ext>
            </a:extLst>
          </p:cNvPr>
          <p:cNvSpPr>
            <a:spLocks noGrp="1"/>
          </p:cNvSpPr>
          <p:nvPr>
            <p:ph type="title" hasCustomPrompt="1"/>
          </p:nvPr>
        </p:nvSpPr>
        <p:spPr>
          <a:xfrm>
            <a:off x="0" y="476671"/>
            <a:ext cx="8593015"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A2B90738-2CB5-5AE2-BC9E-D2955111157B}"/>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96E496F9-A0DB-3CF6-9ED8-31DE7A3B343F}"/>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5" name="Footer Placeholder 4">
            <a:extLst>
              <a:ext uri="{FF2B5EF4-FFF2-40B4-BE49-F238E27FC236}">
                <a16:creationId xmlns:a16="http://schemas.microsoft.com/office/drawing/2014/main" id="{5B365BB2-598C-FDC8-8287-20EE1E1663C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507865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19279DB0-73E0-D284-D4FC-0E2320529E94}"/>
              </a:ext>
            </a:extLst>
          </p:cNvPr>
          <p:cNvGraphicFramePr>
            <a:graphicFrameLocks noChangeAspect="1"/>
          </p:cNvGraphicFramePr>
          <p:nvPr userDrawn="1">
            <p:custDataLst>
              <p:tags r:id="rId1"/>
            </p:custDataLst>
            <p:extLst>
              <p:ext uri="{D42A27DB-BD31-4B8C-83A1-F6EECF244321}">
                <p14:modId xmlns:p14="http://schemas.microsoft.com/office/powerpoint/2010/main" val="2375017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19279DB0-73E0-D284-D4FC-0E2320529E9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623888"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4485733"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8347752"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1" name="Title 1">
            <a:extLst>
              <a:ext uri="{FF2B5EF4-FFF2-40B4-BE49-F238E27FC236}">
                <a16:creationId xmlns:a16="http://schemas.microsoft.com/office/drawing/2014/main" id="{16D3CB13-7DC8-F24B-B529-A460402D7BC3}"/>
              </a:ext>
            </a:extLst>
          </p:cNvPr>
          <p:cNvSpPr>
            <a:spLocks noGrp="1"/>
          </p:cNvSpPr>
          <p:nvPr>
            <p:ph type="title" hasCustomPrompt="1"/>
          </p:nvPr>
        </p:nvSpPr>
        <p:spPr>
          <a:xfrm>
            <a:off x="0" y="476671"/>
            <a:ext cx="8593015" cy="1223542"/>
          </a:xfrm>
        </p:spPr>
        <p:txBody>
          <a:bodyPr vert="horz">
            <a:noAutofit/>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77AA10FB-A80A-4DA6-D560-7048B87CE9F5}"/>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6" name="Date Placeholder 3">
            <a:extLst>
              <a:ext uri="{FF2B5EF4-FFF2-40B4-BE49-F238E27FC236}">
                <a16:creationId xmlns:a16="http://schemas.microsoft.com/office/drawing/2014/main" id="{DD1C761D-99DC-2176-CD1B-51FA1E2BFE45}"/>
              </a:ext>
            </a:extLst>
          </p:cNvPr>
          <p:cNvSpPr>
            <a:spLocks noGrp="1"/>
          </p:cNvSpPr>
          <p:nvPr>
            <p:ph type="dt" sz="half" idx="14"/>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9" name="Footer Placeholder 4">
            <a:extLst>
              <a:ext uri="{FF2B5EF4-FFF2-40B4-BE49-F238E27FC236}">
                <a16:creationId xmlns:a16="http://schemas.microsoft.com/office/drawing/2014/main" id="{653A806B-DA78-0A97-FC8E-859EB557A19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28274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29.xml"/><Relationship Id="rId7" Type="http://schemas.openxmlformats.org/officeDocument/2006/relationships/oleObject" Target="../embeddings/oleObject16.bin"/><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ags" Target="../tags/tag33.xml"/><Relationship Id="rId5"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2FC3D0F0-1C61-6D45-FF3A-2A0DDC4F9F23}"/>
              </a:ext>
            </a:extLst>
          </p:cNvPr>
          <p:cNvGraphicFramePr>
            <a:graphicFrameLocks noChangeAspect="1"/>
          </p:cNvGraphicFramePr>
          <p:nvPr userDrawn="1">
            <p:custDataLst>
              <p:tags r:id="rId28"/>
            </p:custDataLst>
            <p:extLst>
              <p:ext uri="{D42A27DB-BD31-4B8C-83A1-F6EECF244321}">
                <p14:modId xmlns:p14="http://schemas.microsoft.com/office/powerpoint/2010/main" val="38261522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9" imgW="7772400" imgH="10058400" progId="TCLayout.ActiveDocument.1">
                  <p:embed/>
                </p:oleObj>
              </mc:Choice>
              <mc:Fallback>
                <p:oleObj name="think-cell Slide" r:id="rId29" imgW="7772400" imgH="10058400" progId="TCLayout.ActiveDocument.1">
                  <p:embed/>
                  <p:pic>
                    <p:nvPicPr>
                      <p:cNvPr id="4" name="Objekti 3" hidden="1">
                        <a:extLst>
                          <a:ext uri="{FF2B5EF4-FFF2-40B4-BE49-F238E27FC236}">
                            <a16:creationId xmlns:a16="http://schemas.microsoft.com/office/drawing/2014/main" id="{2FC3D0F0-1C61-6D45-FF3A-2A0DDC4F9F23}"/>
                          </a:ext>
                        </a:extLst>
                      </p:cNvPr>
                      <p:cNvPicPr/>
                      <p:nvPr/>
                    </p:nvPicPr>
                    <p:blipFill>
                      <a:blip r:embed="rId30"/>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0" y="476671"/>
            <a:ext cx="8743950" cy="1142579"/>
          </a:xfrm>
          <a:prstGeom prst="rect">
            <a:avLst/>
          </a:prstGeom>
        </p:spPr>
        <p:txBody>
          <a:bodyPr vert="horz" lIns="0" tIns="0" rIns="0" bIns="0" rtlCol="0" anchor="t" anchorCtr="0">
            <a:noAutofit/>
          </a:bodyPr>
          <a:lstStyle/>
          <a:p>
            <a:endParaRPr lang="fi-FI"/>
          </a:p>
        </p:txBody>
      </p:sp>
      <p:sp>
        <p:nvSpPr>
          <p:cNvPr id="3" name="Text Placeholder 2"/>
          <p:cNvSpPr>
            <a:spLocks noGrp="1"/>
          </p:cNvSpPr>
          <p:nvPr>
            <p:ph type="body" idx="1"/>
          </p:nvPr>
        </p:nvSpPr>
        <p:spPr>
          <a:xfrm>
            <a:off x="1271464" y="1700213"/>
            <a:ext cx="9648950" cy="4249737"/>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c)" hidden="1"/>
          <p:cNvSpPr txBox="1"/>
          <p:nvPr userDrawn="1"/>
        </p:nvSpPr>
        <p:spPr>
          <a:xfrm>
            <a:off x="11914382" y="6891795"/>
            <a:ext cx="270908" cy="30778"/>
          </a:xfrm>
          <a:prstGeom prst="rect">
            <a:avLst/>
          </a:prstGeom>
          <a:noFill/>
        </p:spPr>
        <p:txBody>
          <a:bodyPr wrap="none" lIns="0" tIns="0" rIns="0" bIns="0" rtlCol="0">
            <a:spAutoFit/>
          </a:bodyPr>
          <a:lstStyle/>
          <a:p>
            <a:pPr algn="r"/>
            <a:r>
              <a:rPr lang="fi-FI" sz="200">
                <a:solidFill>
                  <a:schemeClr val="bg1"/>
                </a:solidFill>
                <a:latin typeface="Skatta Sans Regular" pitchFamily="50" charset="0"/>
              </a:rPr>
              <a:t>©grow. for</a:t>
            </a:r>
            <a:r>
              <a:rPr lang="fi-FI" sz="200" baseline="0">
                <a:solidFill>
                  <a:schemeClr val="bg1"/>
                </a:solidFill>
                <a:latin typeface="Skatta Sans Regular" pitchFamily="50" charset="0"/>
              </a:rPr>
              <a:t> firkars group</a:t>
            </a:r>
            <a:endParaRPr lang="en-GB" sz="200" err="1">
              <a:solidFill>
                <a:schemeClr val="bg1"/>
              </a:solidFill>
              <a:latin typeface="Skatta Sans Regular" pitchFamily="50" charset="0"/>
            </a:endParaRPr>
          </a:p>
        </p:txBody>
      </p:sp>
      <p:pic>
        <p:nvPicPr>
          <p:cNvPr id="13" name="(logo)" descr="Z:\GRW (grow)\logot\copyright_grow.png" hidden="1"/>
          <p:cNvPicPr>
            <a:picLocks noChangeAspect="1" noChangeArrowheads="1"/>
          </p:cNvPicPr>
          <p:nvPr userDrawn="1"/>
        </p:nvPicPr>
        <p:blipFill>
          <a:blip r:embed="rId31"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72D78170-324E-C3B8-7195-CEE3A6E2451A}"/>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15" name="Date Placeholder 3">
            <a:extLst>
              <a:ext uri="{FF2B5EF4-FFF2-40B4-BE49-F238E27FC236}">
                <a16:creationId xmlns:a16="http://schemas.microsoft.com/office/drawing/2014/main" id="{D3213F3D-3B85-8000-561C-1751C86C0677}"/>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16.12.2024</a:t>
            </a:fld>
            <a:endParaRPr lang="fi-FI"/>
          </a:p>
        </p:txBody>
      </p:sp>
      <p:sp>
        <p:nvSpPr>
          <p:cNvPr id="16" name="Footer Placeholder 4">
            <a:extLst>
              <a:ext uri="{FF2B5EF4-FFF2-40B4-BE49-F238E27FC236}">
                <a16:creationId xmlns:a16="http://schemas.microsoft.com/office/drawing/2014/main" id="{53FA92CB-7D15-FD27-4D0A-F33D2E385D9F}"/>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583023717"/>
      </p:ext>
    </p:extLst>
  </p:cSld>
  <p:clrMap bg1="lt1" tx1="dk1" bg2="lt2" tx2="dk2" accent1="accent1" accent2="accent2" accent3="accent3" accent4="accent4" accent5="accent5" accent6="accent6" hlink="hlink" folHlink="folHlink"/>
  <p:sldLayoutIdLst>
    <p:sldLayoutId id="2147484023" r:id="rId1"/>
    <p:sldLayoutId id="2147484025" r:id="rId2"/>
    <p:sldLayoutId id="2147484024" r:id="rId3"/>
    <p:sldLayoutId id="2147483685" r:id="rId4"/>
    <p:sldLayoutId id="2147483696" r:id="rId5"/>
    <p:sldLayoutId id="2147484063" r:id="rId6"/>
    <p:sldLayoutId id="2147483713" r:id="rId7"/>
    <p:sldLayoutId id="2147483845" r:id="rId8"/>
    <p:sldLayoutId id="2147483660" r:id="rId9"/>
    <p:sldLayoutId id="2147483702" r:id="rId10"/>
    <p:sldLayoutId id="2147483703" r:id="rId11"/>
    <p:sldLayoutId id="2147483683" r:id="rId12"/>
    <p:sldLayoutId id="2147483993" r:id="rId13"/>
    <p:sldLayoutId id="2147483818" r:id="rId14"/>
    <p:sldLayoutId id="2147483817" r:id="rId15"/>
    <p:sldLayoutId id="2147483994" r:id="rId16"/>
    <p:sldLayoutId id="2147483819" r:id="rId17"/>
    <p:sldLayoutId id="2147483682" r:id="rId18"/>
    <p:sldLayoutId id="2147483995" r:id="rId19"/>
    <p:sldLayoutId id="2147484053" r:id="rId20"/>
    <p:sldLayoutId id="2147484060" r:id="rId21"/>
    <p:sldLayoutId id="2147484061" r:id="rId22"/>
    <p:sldLayoutId id="2147484062" r:id="rId23"/>
    <p:sldLayoutId id="2147484094" r:id="rId24"/>
    <p:sldLayoutId id="2147484095" r:id="rId25"/>
    <p:sldLayoutId id="2147484096"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p:titleStyle>
    <p:bodyStyle>
      <a:lvl1pPr marL="342900" indent="-342900" algn="l" defTabSz="914400" rtl="0" eaLnBrk="1" latinLnBrk="0" hangingPunct="1">
        <a:lnSpc>
          <a:spcPct val="100000"/>
        </a:lnSpc>
        <a:spcBef>
          <a:spcPts val="600"/>
        </a:spcBef>
        <a:spcAft>
          <a:spcPts val="600"/>
        </a:spcAft>
        <a:buFont typeface="Arial" panose="020B0604020202020204" pitchFamily="34" charset="0"/>
        <a:buChar char="•"/>
        <a:defRPr sz="2400" b="0" kern="1200">
          <a:solidFill>
            <a:schemeClr val="tx2"/>
          </a:solidFill>
          <a:latin typeface="+mn-lt"/>
          <a:ea typeface="+mn-ea"/>
          <a:cs typeface="+mn-cs"/>
        </a:defRPr>
      </a:lvl1pPr>
      <a:lvl2pPr marL="717550" indent="-360363"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2"/>
          </a:solidFill>
          <a:latin typeface="+mn-lt"/>
          <a:ea typeface="+mn-ea"/>
          <a:cs typeface="+mn-cs"/>
        </a:defRPr>
      </a:lvl2pPr>
      <a:lvl3pPr marL="1074738" indent="-357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3pPr>
      <a:lvl4pPr marL="1436688" indent="-36195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4pPr>
      <a:lvl5pPr marL="571500" indent="-571500" algn="l" defTabSz="914400" rtl="0" eaLnBrk="1" latinLnBrk="0" hangingPunct="1">
        <a:lnSpc>
          <a:spcPct val="90000"/>
        </a:lnSpc>
        <a:spcBef>
          <a:spcPts val="2000"/>
        </a:spcBef>
        <a:spcAft>
          <a:spcPts val="2000"/>
        </a:spcAft>
        <a:buFont typeface="Arial" panose="020B0604020202020204" pitchFamily="34" charset="0"/>
        <a:buChar char="•"/>
        <a:defRPr sz="3600" b="0" kern="1200">
          <a:solidFill>
            <a:schemeClr val="tx2"/>
          </a:solidFill>
          <a:latin typeface="+mn-lt"/>
          <a:ea typeface="+mn-ea"/>
          <a:cs typeface="+mn-cs"/>
        </a:defRPr>
      </a:lvl5pPr>
      <a:lvl6pPr marL="539750" indent="-182563"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6pPr>
      <a:lvl7pPr marL="714375" indent="-174625"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7pPr>
      <a:lvl8pPr marL="898525" indent="-1841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8pPr>
      <a:lvl9pPr marL="1071563" indent="-173038"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801" userDrawn="1">
          <p15:clr>
            <a:srgbClr val="F26B43"/>
          </p15:clr>
        </p15:guide>
        <p15:guide id="3" pos="3840" userDrawn="1">
          <p15:clr>
            <a:srgbClr val="F26B43"/>
          </p15:clr>
        </p15:guide>
        <p15:guide id="4" pos="393" userDrawn="1">
          <p15:clr>
            <a:srgbClr val="F26B43"/>
          </p15:clr>
        </p15:guide>
        <p15:guide id="5" pos="6879" userDrawn="1">
          <p15:clr>
            <a:srgbClr val="F26B43"/>
          </p15:clr>
        </p15:guide>
        <p15:guide id="6" pos="7287" userDrawn="1">
          <p15:clr>
            <a:srgbClr val="F26B43"/>
          </p15:clr>
        </p15:guide>
        <p15:guide id="7" orient="horz" pos="300" userDrawn="1">
          <p15:clr>
            <a:srgbClr val="F26B43"/>
          </p15:clr>
        </p15:guide>
        <p15:guide id="8" orient="horz" pos="1071" userDrawn="1">
          <p15:clr>
            <a:srgbClr val="F26B43"/>
          </p15:clr>
        </p15:guide>
        <p15:guide id="9" orient="horz" pos="4020" userDrawn="1">
          <p15:clr>
            <a:srgbClr val="F26B43"/>
          </p15:clr>
        </p15:guide>
        <p15:guide id="10" orient="horz" pos="3748" userDrawn="1">
          <p15:clr>
            <a:srgbClr val="F26B43"/>
          </p15:clr>
        </p15:guide>
        <p15:guide id="11" pos="3636" userDrawn="1">
          <p15:clr>
            <a:srgbClr val="F26B43"/>
          </p15:clr>
        </p15:guide>
        <p15:guide id="12" pos="40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i 1" hidden="1">
            <a:extLst>
              <a:ext uri="{FF2B5EF4-FFF2-40B4-BE49-F238E27FC236}">
                <a16:creationId xmlns:a16="http://schemas.microsoft.com/office/drawing/2014/main" id="{C11252CB-9A67-53A0-16BF-D0FD7FC207A7}"/>
              </a:ext>
            </a:extLst>
          </p:cNvPr>
          <p:cNvGraphicFramePr>
            <a:graphicFrameLocks noChangeAspect="1"/>
          </p:cNvGraphicFramePr>
          <p:nvPr userDrawn="1">
            <p:custDataLst>
              <p:tags r:id="rId6"/>
            </p:custDataLst>
            <p:extLst>
              <p:ext uri="{D42A27DB-BD31-4B8C-83A1-F6EECF244321}">
                <p14:modId xmlns:p14="http://schemas.microsoft.com/office/powerpoint/2010/main" val="2076414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2" name="Objekti 1" hidden="1">
                        <a:extLst>
                          <a:ext uri="{FF2B5EF4-FFF2-40B4-BE49-F238E27FC236}">
                            <a16:creationId xmlns:a16="http://schemas.microsoft.com/office/drawing/2014/main" id="{C11252CB-9A67-53A0-16BF-D0FD7FC207A7}"/>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12" name="(c)" hidden="1"/>
          <p:cNvSpPr txBox="1"/>
          <p:nvPr userDrawn="1"/>
        </p:nvSpPr>
        <p:spPr>
          <a:xfrm>
            <a:off x="11914382" y="6891795"/>
            <a:ext cx="270908" cy="30778"/>
          </a:xfrm>
          <a:prstGeom prst="rect">
            <a:avLst/>
          </a:prstGeom>
          <a:noFill/>
        </p:spPr>
        <p:txBody>
          <a:bodyPr wrap="none" lIns="0" tIns="0" rIns="0" bIns="0" rtlCol="0">
            <a:spAutoFit/>
          </a:bodyPr>
          <a:lstStyle/>
          <a:p>
            <a:pPr algn="r"/>
            <a:r>
              <a:rPr lang="fi-FI" sz="200">
                <a:solidFill>
                  <a:schemeClr val="bg1"/>
                </a:solidFill>
                <a:latin typeface="Skatta Sans Regular" pitchFamily="50" charset="0"/>
              </a:rPr>
              <a:t>©grow. for</a:t>
            </a:r>
            <a:r>
              <a:rPr lang="fi-FI" sz="200" baseline="0">
                <a:solidFill>
                  <a:schemeClr val="bg1"/>
                </a:solidFill>
                <a:latin typeface="Skatta Sans Regular" pitchFamily="50" charset="0"/>
              </a:rPr>
              <a:t> firkars group</a:t>
            </a:r>
            <a:endParaRPr lang="en-GB" sz="200" err="1">
              <a:solidFill>
                <a:schemeClr val="bg1"/>
              </a:solidFill>
              <a:latin typeface="Skatta Sans Regular" pitchFamily="50" charset="0"/>
            </a:endParaRPr>
          </a:p>
        </p:txBody>
      </p:sp>
      <p:pic>
        <p:nvPicPr>
          <p:cNvPr id="13" name="(logo)" descr="Z:\GRW (grow)\logot\copyright_grow.png" hidden="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a:extLst>
              <a:ext uri="{FF2B5EF4-FFF2-40B4-BE49-F238E27FC236}">
                <a16:creationId xmlns:a16="http://schemas.microsoft.com/office/drawing/2014/main" id="{C081F5B6-90C5-7848-9C12-D328EA347375}"/>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Tree>
    <p:extLst>
      <p:ext uri="{BB962C8B-B14F-4D97-AF65-F5344CB8AC3E}">
        <p14:creationId xmlns:p14="http://schemas.microsoft.com/office/powerpoint/2010/main" val="3407359105"/>
      </p:ext>
    </p:extLst>
  </p:cSld>
  <p:clrMap bg1="lt1" tx1="dk1" bg2="lt2" tx2="dk2" accent1="accent1" accent2="accent2" accent3="accent3" accent4="accent4" accent5="accent5" accent6="accent6" hlink="hlink" folHlink="folHlink"/>
  <p:sldLayoutIdLst>
    <p:sldLayoutId id="2147484017" r:id="rId1"/>
    <p:sldLayoutId id="2147484020" r:id="rId2"/>
    <p:sldLayoutId id="2147484018" r:id="rId3"/>
    <p:sldLayoutId id="2147484019"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2600" b="1" i="0" kern="1200" cap="all" spc="0" baseline="0">
          <a:solidFill>
            <a:schemeClr val="tx2"/>
          </a:solidFill>
          <a:latin typeface="+mj-lt"/>
          <a:ea typeface="+mj-ea"/>
          <a:cs typeface="Arial Narrow" panose="020B0604020202020204" pitchFamily="34" charset="0"/>
        </a:defRPr>
      </a:lvl1pPr>
    </p:titleStyle>
    <p:bodyStyle>
      <a:lvl1pPr marL="288000" indent="-288000" algn="l" defTabSz="914400" rtl="0" eaLnBrk="1" latinLnBrk="0" hangingPunct="1">
        <a:lnSpc>
          <a:spcPct val="100000"/>
        </a:lnSpc>
        <a:spcBef>
          <a:spcPts val="600"/>
        </a:spcBef>
        <a:spcAft>
          <a:spcPts val="600"/>
        </a:spcAft>
        <a:buFont typeface="Arial" panose="020B0604020202020204" pitchFamily="34" charset="0"/>
        <a:buChar char="•"/>
        <a:defRPr sz="2200" b="0" kern="1200">
          <a:solidFill>
            <a:schemeClr val="tx2"/>
          </a:solidFill>
          <a:latin typeface="+mn-lt"/>
          <a:ea typeface="+mn-ea"/>
          <a:cs typeface="+mn-cs"/>
        </a:defRPr>
      </a:lvl1pPr>
      <a:lvl2pPr marL="648000" indent="-288000" algn="l" defTabSz="914400" rtl="0" eaLnBrk="1" latinLnBrk="0" hangingPunct="1">
        <a:lnSpc>
          <a:spcPts val="2200"/>
        </a:lnSpc>
        <a:spcBef>
          <a:spcPts val="400"/>
        </a:spcBef>
        <a:spcAft>
          <a:spcPts val="400"/>
        </a:spcAft>
        <a:buFont typeface="Arial" panose="020B0604020202020204" pitchFamily="34" charset="0"/>
        <a:buChar char="•"/>
        <a:defRPr sz="1800" kern="1200">
          <a:solidFill>
            <a:schemeClr val="tx2"/>
          </a:solidFill>
          <a:latin typeface="+mn-lt"/>
          <a:ea typeface="+mn-ea"/>
          <a:cs typeface="+mn-cs"/>
        </a:defRPr>
      </a:lvl2pPr>
      <a:lvl3pPr marL="1008000" indent="-288000" algn="l" defTabSz="914400" rtl="0" eaLnBrk="1" latinLnBrk="0" hangingPunct="1">
        <a:lnSpc>
          <a:spcPts val="2200"/>
        </a:lnSpc>
        <a:spcBef>
          <a:spcPts val="400"/>
        </a:spcBef>
        <a:spcAft>
          <a:spcPts val="400"/>
        </a:spcAft>
        <a:buFont typeface="Arial" panose="020B0604020202020204" pitchFamily="34" charset="0"/>
        <a:buChar char="•"/>
        <a:defRPr sz="1800" kern="1200">
          <a:solidFill>
            <a:schemeClr val="tx2"/>
          </a:solidFill>
          <a:latin typeface="+mn-lt"/>
          <a:ea typeface="+mn-ea"/>
          <a:cs typeface="+mn-cs"/>
        </a:defRPr>
      </a:lvl3pPr>
      <a:lvl4pPr marL="1436688" indent="-3619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2"/>
          </a:solidFill>
          <a:latin typeface="+mn-lt"/>
          <a:ea typeface="+mn-ea"/>
          <a:cs typeface="+mn-cs"/>
        </a:defRPr>
      </a:lvl4pPr>
      <a:lvl5pPr marL="1368000" indent="-288000" algn="l" defTabSz="914400" rtl="0" eaLnBrk="1" latinLnBrk="0" hangingPunct="1">
        <a:lnSpc>
          <a:spcPts val="2200"/>
        </a:lnSpc>
        <a:spcBef>
          <a:spcPts val="400"/>
        </a:spcBef>
        <a:spcAft>
          <a:spcPts val="400"/>
        </a:spcAft>
        <a:buFont typeface="Arial" panose="020B0604020202020204" pitchFamily="34" charset="0"/>
        <a:buChar char="•"/>
        <a:defRPr sz="1800" b="0" kern="1200">
          <a:solidFill>
            <a:schemeClr val="tx2"/>
          </a:solidFill>
          <a:latin typeface="+mn-lt"/>
          <a:ea typeface="+mn-ea"/>
          <a:cs typeface="+mn-cs"/>
        </a:defRPr>
      </a:lvl5pPr>
      <a:lvl6pPr marL="539750" indent="-182563"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6pPr>
      <a:lvl7pPr marL="714375" indent="-174625"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7pPr>
      <a:lvl8pPr marL="898525" indent="-1841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8pPr>
      <a:lvl9pPr marL="1728000" indent="-288000" algn="l" defTabSz="914400" rtl="0" eaLnBrk="1" latinLnBrk="0" hangingPunct="1">
        <a:lnSpc>
          <a:spcPts val="2200"/>
        </a:lnSpc>
        <a:spcBef>
          <a:spcPts val="400"/>
        </a:spcBef>
        <a:spcAft>
          <a:spcPts val="400"/>
        </a:spcAft>
        <a:buFont typeface="Arial" panose="020B0604020202020204" pitchFamily="34" charset="0"/>
        <a:buChar char="•"/>
        <a:defRPr sz="1800" kern="1200">
          <a:solidFill>
            <a:schemeClr val="tx2"/>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801" userDrawn="1">
          <p15:clr>
            <a:srgbClr val="F26B43"/>
          </p15:clr>
        </p15:guide>
        <p15:guide id="3" pos="3840" userDrawn="1">
          <p15:clr>
            <a:srgbClr val="F26B43"/>
          </p15:clr>
        </p15:guide>
        <p15:guide id="4" pos="393" userDrawn="1">
          <p15:clr>
            <a:srgbClr val="F26B43"/>
          </p15:clr>
        </p15:guide>
        <p15:guide id="5" pos="6879" userDrawn="1">
          <p15:clr>
            <a:srgbClr val="F26B43"/>
          </p15:clr>
        </p15:guide>
        <p15:guide id="6" pos="7287" userDrawn="1">
          <p15:clr>
            <a:srgbClr val="F26B43"/>
          </p15:clr>
        </p15:guide>
        <p15:guide id="7" orient="horz" pos="300" userDrawn="1">
          <p15:clr>
            <a:srgbClr val="F26B43"/>
          </p15:clr>
        </p15:guide>
        <p15:guide id="8" orient="horz" pos="1071" userDrawn="1">
          <p15:clr>
            <a:srgbClr val="F26B43"/>
          </p15:clr>
        </p15:guide>
        <p15:guide id="9" orient="horz" pos="4020" userDrawn="1">
          <p15:clr>
            <a:srgbClr val="F26B43"/>
          </p15:clr>
        </p15:guide>
        <p15:guide id="10" orient="horz" pos="3748" userDrawn="1">
          <p15:clr>
            <a:srgbClr val="F26B43"/>
          </p15:clr>
        </p15:guide>
        <p15:guide id="11" pos="3636" userDrawn="1">
          <p15:clr>
            <a:srgbClr val="F26B43"/>
          </p15:clr>
        </p15:guide>
        <p15:guide id="12" pos="40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9B95A-F99E-A34A-B776-E5E586D96AA5}"/>
              </a:ext>
            </a:extLst>
          </p:cNvPr>
          <p:cNvSpPr>
            <a:spLocks noGrp="1"/>
          </p:cNvSpPr>
          <p:nvPr>
            <p:ph type="title"/>
          </p:nvPr>
        </p:nvSpPr>
        <p:spPr>
          <a:xfrm>
            <a:off x="838200" y="857838"/>
            <a:ext cx="10515600" cy="512576"/>
          </a:xfrm>
          <a:prstGeom prst="rect">
            <a:avLst/>
          </a:prstGeom>
        </p:spPr>
        <p:txBody>
          <a:bodyPr vert="horz" lIns="0" tIns="0" rIns="0" bIns="0" rtlCol="0" anchor="t" anchorCtr="0">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E8E06EF-FF11-4F43-8C75-C63BE779D587}"/>
              </a:ext>
            </a:extLst>
          </p:cNvPr>
          <p:cNvSpPr>
            <a:spLocks noGrp="1"/>
          </p:cNvSpPr>
          <p:nvPr>
            <p:ph type="dt" sz="half" idx="2"/>
          </p:nvPr>
        </p:nvSpPr>
        <p:spPr>
          <a:xfrm>
            <a:off x="15557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5" name="Footer Placeholder 4">
            <a:extLst>
              <a:ext uri="{FF2B5EF4-FFF2-40B4-BE49-F238E27FC236}">
                <a16:creationId xmlns:a16="http://schemas.microsoft.com/office/drawing/2014/main" id="{8A353B7F-2788-A448-A159-FA2CECCD5428}"/>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6" name="Slide Number Placeholder 5">
            <a:extLst>
              <a:ext uri="{FF2B5EF4-FFF2-40B4-BE49-F238E27FC236}">
                <a16:creationId xmlns:a16="http://schemas.microsoft.com/office/drawing/2014/main" id="{78BECAC0-8F28-274B-9556-6DD9D9AB42C4}"/>
              </a:ext>
            </a:extLst>
          </p:cNvPr>
          <p:cNvSpPr>
            <a:spLocks noGrp="1"/>
          </p:cNvSpPr>
          <p:nvPr>
            <p:ph type="sldNum" sz="quarter" idx="4"/>
          </p:nvPr>
        </p:nvSpPr>
        <p:spPr>
          <a:xfrm>
            <a:off x="9293225" y="63361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5078A-4B70-0E47-AF3A-741AF7EDDFA5}" type="slidenum">
              <a:rPr/>
              <a:t>‹#›</a:t>
            </a:fld>
            <a:endParaRPr lang="en-GB"/>
          </a:p>
        </p:txBody>
      </p:sp>
      <p:sp>
        <p:nvSpPr>
          <p:cNvPr id="7" name="Text Placeholder 2">
            <a:extLst>
              <a:ext uri="{FF2B5EF4-FFF2-40B4-BE49-F238E27FC236}">
                <a16:creationId xmlns:a16="http://schemas.microsoft.com/office/drawing/2014/main" id="{6BAE9876-1A4A-4A8E-B8AD-07848EECEC57}"/>
              </a:ext>
            </a:extLst>
          </p:cNvPr>
          <p:cNvSpPr>
            <a:spLocks noGrp="1"/>
          </p:cNvSpPr>
          <p:nvPr>
            <p:ph type="body" idx="1"/>
          </p:nvPr>
        </p:nvSpPr>
        <p:spPr>
          <a:xfrm>
            <a:off x="838200" y="1825624"/>
            <a:ext cx="10515600" cy="41745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3302176"/>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hf hdr="0" ftr="0" dt="0"/>
  <p:txStyles>
    <p:titleStyle>
      <a:lvl1pPr algn="l" defTabSz="914400" rtl="0" eaLnBrk="1" latinLnBrk="0" hangingPunct="1">
        <a:lnSpc>
          <a:spcPct val="10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5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0"/>
        </a:spcBef>
        <a:spcAft>
          <a:spcPts val="0"/>
        </a:spcAft>
        <a:buFont typeface="Arial" panose="020B0604020202020204" pitchFamily="34" charset="0"/>
        <a:buNone/>
        <a:defRPr sz="1600" b="1" kern="1200">
          <a:solidFill>
            <a:schemeClr val="tx1"/>
          </a:solidFill>
          <a:latin typeface="+mn-lt"/>
          <a:ea typeface="+mn-ea"/>
          <a:cs typeface="+mn-cs"/>
        </a:defRPr>
      </a:lvl2pPr>
      <a:lvl3pPr marL="432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864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296000" indent="-228600" algn="l" defTabSz="914400" rtl="0" eaLnBrk="1" latinLnBrk="0" hangingPunct="1">
        <a:lnSpc>
          <a:spcPct val="150000"/>
        </a:lnSpc>
        <a:spcBef>
          <a:spcPts val="0"/>
        </a:spcBef>
        <a:spcAft>
          <a:spcPts val="0"/>
        </a:spcAft>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98">
          <p15:clr>
            <a:srgbClr val="F26B43"/>
          </p15:clr>
        </p15:guide>
        <p15:guide id="3" pos="7582">
          <p15:clr>
            <a:srgbClr val="F26B43"/>
          </p15:clr>
        </p15:guide>
        <p15:guide id="4" orient="horz" pos="2160">
          <p15:clr>
            <a:srgbClr val="F26B43"/>
          </p15:clr>
        </p15:guide>
        <p15:guide id="5" orient="horz" pos="96">
          <p15:clr>
            <a:srgbClr val="F26B43"/>
          </p15:clr>
        </p15:guide>
        <p15:guide id="6" orient="horz" pos="4224">
          <p15:clr>
            <a:srgbClr val="F26B43"/>
          </p15:clr>
        </p15:guide>
        <p15:guide id="7" orient="horz" pos="799">
          <p15:clr>
            <a:srgbClr val="F26B43"/>
          </p15:clr>
        </p15:guide>
        <p15:guide id="8" orient="horz" pos="1502">
          <p15:clr>
            <a:srgbClr val="F26B43"/>
          </p15:clr>
        </p15:guide>
        <p15:guide id="9" orient="horz" pos="25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s://www.gds.earth/index/top-40-cities/" TargetMode="External"/><Relationship Id="rId13" Type="http://schemas.openxmlformats.org/officeDocument/2006/relationships/hyperlink" Target="https://www.imd.org/smart-city-observatory/home/" TargetMode="External"/><Relationship Id="rId18" Type="http://schemas.openxmlformats.org/officeDocument/2006/relationships/hyperlink" Target="https://worldhappiness.report/" TargetMode="External"/><Relationship Id="rId3" Type="http://schemas.openxmlformats.org/officeDocument/2006/relationships/hyperlink" Target="https://www.enterespoo.fi/news/espoo-ranks-sixth-patent-applications-europe-patent-index-2023" TargetMode="External"/><Relationship Id="rId7" Type="http://schemas.openxmlformats.org/officeDocument/2006/relationships/hyperlink" Target="https://www.finavia.fi/en/airports/helsinki-airport/airport/about/awards" TargetMode="External"/><Relationship Id="rId12" Type="http://schemas.openxmlformats.org/officeDocument/2006/relationships/hyperlink" Target="https://www.wipo.int/global_innovation_index/en/2021/#:~:text=The%20world's%20most%2Dinnovative%20economy,to%20the%20GII%202021%20rankings" TargetMode="External"/><Relationship Id="rId17" Type="http://schemas.openxmlformats.org/officeDocument/2006/relationships/hyperlink" Target="https://www.weforum.org/publications/global-gender-gap-report-2023/" TargetMode="External"/><Relationship Id="rId2" Type="http://schemas.openxmlformats.org/officeDocument/2006/relationships/notesSlide" Target="../notesSlides/notesSlide3.xml"/><Relationship Id="rId16" Type="http://schemas.openxmlformats.org/officeDocument/2006/relationships/hyperlink" Target="https://www.weforum.org/publications/the-travel-tourism-competitiveness-report-2019/#series=TTCI.A.02" TargetMode="External"/><Relationship Id="rId1" Type="http://schemas.openxmlformats.org/officeDocument/2006/relationships/slideLayout" Target="../slideLayouts/slideLayout13.xml"/><Relationship Id="rId6" Type="http://schemas.openxmlformats.org/officeDocument/2006/relationships/hyperlink" Target="https://smart-tourism-capital.ec.europa.eu/helsinki-winner-2019-european-capitals-smart-tourism_en" TargetMode="External"/><Relationship Id="rId11" Type="http://schemas.openxmlformats.org/officeDocument/2006/relationships/hyperlink" Target="https://ec.europa.eu/regional_policy/information-sources/maps/social-progress/2020_en" TargetMode="External"/><Relationship Id="rId5" Type="http://schemas.openxmlformats.org/officeDocument/2006/relationships/hyperlink" Target="https://www.sttinfo.fi/tiedote/70673006/espoolle-hopeaa-euroopan-innovaatiopaakaupunkikilpailussa?lang=fi" TargetMode="External"/><Relationship Id="rId15" Type="http://schemas.openxmlformats.org/officeDocument/2006/relationships/hyperlink" Target="https://www.weforum.org/publications/the-global-competitiveness-report-2020/" TargetMode="External"/><Relationship Id="rId10" Type="http://schemas.openxmlformats.org/officeDocument/2006/relationships/hyperlink" Target="https://digital-strategy.ec.europa.eu/en/policies/desi" TargetMode="External"/><Relationship Id="rId19" Type="http://schemas.openxmlformats.org/officeDocument/2006/relationships/hyperlink" Target="https://worldhappiness.report/ed/2020/cities-and-happiness-a-global-ranking-and-analysis/" TargetMode="External"/><Relationship Id="rId4" Type="http://schemas.openxmlformats.org/officeDocument/2006/relationships/hyperlink" Target="https://www.epo.org/en/about-us/statistics/patent-index-2023" TargetMode="External"/><Relationship Id="rId9" Type="http://schemas.openxmlformats.org/officeDocument/2006/relationships/hyperlink" Target="https://helsinkismart.fi/about/#acf-rankings-listing" TargetMode="External"/><Relationship Id="rId14" Type="http://schemas.openxmlformats.org/officeDocument/2006/relationships/hyperlink" Target="https://www.fdiintelligence.com/content/rankings-and-awards/european-cities-and-regions-of-the-future-20222023-winners-8070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descr="Kuva, joka sisältää kohteen vesi, luonto, taivas, piha-&#10;&#10;Kuvaus luotu automaattisesti">
            <a:extLst>
              <a:ext uri="{FF2B5EF4-FFF2-40B4-BE49-F238E27FC236}">
                <a16:creationId xmlns:a16="http://schemas.microsoft.com/office/drawing/2014/main" id="{33D03A33-D879-7953-C26D-A8DF7F12CE0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noFill/>
        </p:spPr>
      </p:pic>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87284" y="810046"/>
            <a:ext cx="12374534" cy="2618953"/>
          </a:xfrm>
        </p:spPr>
        <p:txBody>
          <a:bodyPr anchor="b">
            <a:normAutofit/>
          </a:bodyPr>
          <a:lstStyle/>
          <a:p>
            <a:r>
              <a:rPr lang="fi-FI"/>
              <a:t>kongressihanke</a:t>
            </a:r>
          </a:p>
        </p:txBody>
      </p:sp>
      <p:sp>
        <p:nvSpPr>
          <p:cNvPr id="5" name="Tekstin paikkamerkki 4">
            <a:extLst>
              <a:ext uri="{FF2B5EF4-FFF2-40B4-BE49-F238E27FC236}">
                <a16:creationId xmlns:a16="http://schemas.microsoft.com/office/drawing/2014/main" id="{2037857B-50C7-FE95-B3F8-DED91F961E6A}"/>
              </a:ext>
            </a:extLst>
          </p:cNvPr>
          <p:cNvSpPr>
            <a:spLocks noGrp="1"/>
          </p:cNvSpPr>
          <p:nvPr>
            <p:ph type="body" idx="1"/>
          </p:nvPr>
        </p:nvSpPr>
        <p:spPr>
          <a:xfrm>
            <a:off x="1271588" y="3770364"/>
            <a:ext cx="9648825" cy="2277588"/>
          </a:xfrm>
        </p:spPr>
        <p:txBody>
          <a:bodyPr anchor="t">
            <a:normAutofit fontScale="92500" lnSpcReduction="10000"/>
          </a:bodyPr>
          <a:lstStyle/>
          <a:p>
            <a:pPr>
              <a:lnSpc>
                <a:spcPct val="90000"/>
              </a:lnSpc>
            </a:pPr>
            <a:r>
              <a:rPr lang="fi-FI" sz="2200" dirty="0">
                <a:cs typeface="Arial"/>
              </a:rPr>
              <a:t>KOKEMO –Kongressit ja yritystapahtumat innovaatioiden ja kestävyyden moottoreina pääkaupunkiseudulla -hanke</a:t>
            </a:r>
          </a:p>
          <a:p>
            <a:pPr>
              <a:lnSpc>
                <a:spcPct val="90000"/>
              </a:lnSpc>
            </a:pPr>
            <a:r>
              <a:rPr lang="fi-FI" sz="2200" dirty="0"/>
              <a:t>Tavoitteena lisätä alan kilpailuetua tekemällä pääkaupunkiseudusta maailman kestävin kokous- ja kongressikohde </a:t>
            </a:r>
          </a:p>
          <a:p>
            <a:pPr>
              <a:lnSpc>
                <a:spcPct val="90000"/>
              </a:lnSpc>
            </a:pPr>
            <a:r>
              <a:rPr lang="fi-FI" sz="2200" dirty="0"/>
              <a:t>Rahoitus: EU / Uudenmaan liitto, Enter Espoo, Helsingin kaupunki, Vantaan kaupunki</a:t>
            </a:r>
          </a:p>
          <a:p>
            <a:pPr>
              <a:lnSpc>
                <a:spcPct val="90000"/>
              </a:lnSpc>
            </a:pPr>
            <a:r>
              <a:rPr lang="fi-FI" sz="2200" dirty="0"/>
              <a:t>1.3.2024 – 28.2.2026</a:t>
            </a:r>
          </a:p>
          <a:p>
            <a:pPr>
              <a:lnSpc>
                <a:spcPct val="90000"/>
              </a:lnSpc>
            </a:pPr>
            <a:endParaRPr lang="fi-FI" sz="2200" dirty="0"/>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1</a:t>
            </a:fld>
            <a:endParaRPr lang="fi-FI"/>
          </a:p>
        </p:txBody>
      </p:sp>
      <p:sp>
        <p:nvSpPr>
          <p:cNvPr id="13" name="Footer Placeholder 5">
            <a:extLst>
              <a:ext uri="{FF2B5EF4-FFF2-40B4-BE49-F238E27FC236}">
                <a16:creationId xmlns:a16="http://schemas.microsoft.com/office/drawing/2014/main" id="{5185C6E5-5B15-187D-E8B6-146FAFE798EC}"/>
              </a:ext>
            </a:extLst>
          </p:cNvPr>
          <p:cNvSpPr>
            <a:spLocks noGrp="1"/>
          </p:cNvSpPr>
          <p:nvPr>
            <p:ph type="ftr" sz="quarter" idx="11"/>
          </p:nvPr>
        </p:nvSpPr>
        <p:spPr>
          <a:xfrm>
            <a:off x="9080743" y="6381328"/>
            <a:ext cx="935608" cy="143297"/>
          </a:xfrm>
        </p:spPr>
        <p:txBody>
          <a:bodyPr/>
          <a:lstStyle/>
          <a:p>
            <a:endParaRPr lang="fi-FI"/>
          </a:p>
        </p:txBody>
      </p:sp>
      <p:pic>
        <p:nvPicPr>
          <p:cNvPr id="10" name="Kuva 9">
            <a:extLst>
              <a:ext uri="{FF2B5EF4-FFF2-40B4-BE49-F238E27FC236}">
                <a16:creationId xmlns:a16="http://schemas.microsoft.com/office/drawing/2014/main" id="{52730FD3-D4BE-C68B-6714-DB7048B06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6125395"/>
            <a:ext cx="5493834" cy="610426"/>
          </a:xfrm>
          <a:prstGeom prst="rect">
            <a:avLst/>
          </a:prstGeom>
          <a:solidFill>
            <a:schemeClr val="bg1"/>
          </a:solidFill>
        </p:spPr>
      </p:pic>
    </p:spTree>
    <p:extLst>
      <p:ext uri="{BB962C8B-B14F-4D97-AF65-F5344CB8AC3E}">
        <p14:creationId xmlns:p14="http://schemas.microsoft.com/office/powerpoint/2010/main" val="158625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black dots&#10;&#10;Description automatically generated">
            <a:extLst>
              <a:ext uri="{FF2B5EF4-FFF2-40B4-BE49-F238E27FC236}">
                <a16:creationId xmlns:a16="http://schemas.microsoft.com/office/drawing/2014/main" id="{BAFF7444-9D2E-A459-569A-287D4BDB519A}"/>
              </a:ext>
            </a:extLst>
          </p:cNvPr>
          <p:cNvPicPr>
            <a:picLocks noChangeAspect="1"/>
          </p:cNvPicPr>
          <p:nvPr/>
        </p:nvPicPr>
        <p:blipFill>
          <a:blip r:embed="rId2" cstate="print">
            <a:extLst>
              <a:ext uri="{28A0092B-C50C-407E-A947-70E740481C1C}">
                <a14:useLocalDpi xmlns:a14="http://schemas.microsoft.com/office/drawing/2010/main" val="0"/>
              </a:ext>
            </a:extLst>
          </a:blip>
          <a:srcRect t="1" b="-10115"/>
          <a:stretch/>
        </p:blipFill>
        <p:spPr>
          <a:xfrm>
            <a:off x="4374578" y="326421"/>
            <a:ext cx="3216064" cy="6281057"/>
          </a:xfrm>
          <a:prstGeom prst="roundRect">
            <a:avLst>
              <a:gd name="adj" fmla="val 5836"/>
            </a:avLst>
          </a:prstGeom>
          <a:solidFill>
            <a:schemeClr val="bg1"/>
          </a:solidFill>
          <a:ln w="3175">
            <a:solidFill>
              <a:schemeClr val="tx1"/>
            </a:solidFill>
          </a:ln>
          <a:effectLst>
            <a:outerShdw blurRad="151132" dir="2700000" sx="101000" sy="101000" algn="tl" rotWithShape="0">
              <a:prstClr val="black">
                <a:alpha val="13000"/>
              </a:prstClr>
            </a:outerShdw>
          </a:effectLst>
        </p:spPr>
      </p:pic>
      <p:sp>
        <p:nvSpPr>
          <p:cNvPr id="6" name="Text Placeholder 5">
            <a:extLst>
              <a:ext uri="{FF2B5EF4-FFF2-40B4-BE49-F238E27FC236}">
                <a16:creationId xmlns:a16="http://schemas.microsoft.com/office/drawing/2014/main" id="{9ECAEF01-2E52-4F72-9F17-1F5BD0CB629A}"/>
              </a:ext>
            </a:extLst>
          </p:cNvPr>
          <p:cNvSpPr>
            <a:spLocks noGrp="1"/>
          </p:cNvSpPr>
          <p:nvPr>
            <p:ph type="body" sz="quarter" idx="11"/>
          </p:nvPr>
        </p:nvSpPr>
        <p:spPr>
          <a:xfrm>
            <a:off x="4562024" y="5511895"/>
            <a:ext cx="2841171" cy="1512075"/>
          </a:xfrm>
        </p:spPr>
        <p:txBody>
          <a:bodyPr anchor="t"/>
          <a:lstStyle/>
          <a:p>
            <a:r>
              <a:rPr lang="en-FI" sz="1000" dirty="0">
                <a:effectLst/>
                <a:latin typeface="Aptos" panose="020B0004020202020204" pitchFamily="34" charset="0"/>
                <a:ea typeface="Aptos" panose="020B0004020202020204" pitchFamily="34" charset="0"/>
                <a:cs typeface="Arial" panose="020B0604020202020204" pitchFamily="34" charset="0"/>
              </a:rPr>
              <a:t>Visit Espoo </a:t>
            </a:r>
            <a:r>
              <a:rPr lang="en-FI" sz="1000" b="0" dirty="0">
                <a:effectLst/>
                <a:latin typeface="Aptos" panose="020B0004020202020204" pitchFamily="34" charset="0"/>
                <a:ea typeface="Aptos" panose="020B0004020202020204" pitchFamily="34" charset="0"/>
                <a:cs typeface="Arial" panose="020B0604020202020204" pitchFamily="34" charset="0"/>
              </a:rPr>
              <a:t>Bring your co</a:t>
            </a:r>
            <a:r>
              <a:rPr lang="en-US" sz="1000" b="0" dirty="0" err="1">
                <a:effectLst/>
                <a:latin typeface="Aptos" panose="020B0004020202020204" pitchFamily="34" charset="0"/>
                <a:ea typeface="Aptos" panose="020B0004020202020204" pitchFamily="34" charset="0"/>
                <a:cs typeface="Arial" panose="020B0604020202020204" pitchFamily="34" charset="0"/>
              </a:rPr>
              <a:t>ngress</a:t>
            </a:r>
            <a:r>
              <a:rPr lang="en-FI" sz="1000" b="0" dirty="0">
                <a:effectLst/>
                <a:latin typeface="Aptos" panose="020B0004020202020204" pitchFamily="34" charset="0"/>
                <a:ea typeface="Aptos" panose="020B0004020202020204" pitchFamily="34" charset="0"/>
                <a:cs typeface="Arial" panose="020B0604020202020204" pitchFamily="34" charset="0"/>
              </a:rPr>
              <a:t> or event to the Helsinki region, a capital of happiness that’s been ranked as the world's most sustainable destination. Our changing seasons and dazzling Finnish nature provide memorable adventures between meetings, topped only by our friendly, hospitable locals.</a:t>
            </a:r>
            <a:r>
              <a:rPr lang="en-FI" sz="1000" b="0" dirty="0">
                <a:effectLst/>
              </a:rPr>
              <a:t> </a:t>
            </a:r>
            <a:endParaRPr lang="en-FI" sz="1000" b="0" dirty="0"/>
          </a:p>
        </p:txBody>
      </p:sp>
      <p:pic>
        <p:nvPicPr>
          <p:cNvPr id="8" name="Picture 7" descr="A group of people holding balloons&#10;&#10;Description automatically generated">
            <a:extLst>
              <a:ext uri="{FF2B5EF4-FFF2-40B4-BE49-F238E27FC236}">
                <a16:creationId xmlns:a16="http://schemas.microsoft.com/office/drawing/2014/main" id="{6054998A-D6B5-F346-B22D-49C5680F0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578" y="909118"/>
            <a:ext cx="3216064" cy="4020080"/>
          </a:xfrm>
          <a:prstGeom prst="rect">
            <a:avLst/>
          </a:prstGeom>
        </p:spPr>
      </p:pic>
      <p:sp>
        <p:nvSpPr>
          <p:cNvPr id="2" name="TextBox 1">
            <a:extLst>
              <a:ext uri="{FF2B5EF4-FFF2-40B4-BE49-F238E27FC236}">
                <a16:creationId xmlns:a16="http://schemas.microsoft.com/office/drawing/2014/main" id="{12C8AB30-5910-D108-A35B-BBBEC7D2E5D3}"/>
              </a:ext>
            </a:extLst>
          </p:cNvPr>
          <p:cNvSpPr txBox="1"/>
          <p:nvPr/>
        </p:nvSpPr>
        <p:spPr>
          <a:xfrm>
            <a:off x="4450761" y="1020320"/>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Tree>
    <p:extLst>
      <p:ext uri="{BB962C8B-B14F-4D97-AF65-F5344CB8AC3E}">
        <p14:creationId xmlns:p14="http://schemas.microsoft.com/office/powerpoint/2010/main" val="41775609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descr="Kuva, joka sisältää kohteen teksti, kuvakaappaus, mies, henkilö&#10;&#10;Kuvaus luotu automaattisesti">
            <a:extLst>
              <a:ext uri="{FF2B5EF4-FFF2-40B4-BE49-F238E27FC236}">
                <a16:creationId xmlns:a16="http://schemas.microsoft.com/office/drawing/2014/main" id="{F8EA95DF-8C90-9C3C-CE3F-331DE5F16F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p:blipFill>
        <p:spPr>
          <a:xfrm>
            <a:off x="0" y="0"/>
            <a:ext cx="12192000" cy="6857999"/>
          </a:xfrm>
          <a:noFill/>
        </p:spPr>
      </p:pic>
      <p:sp>
        <p:nvSpPr>
          <p:cNvPr id="13" name="Footer Placeholder 5">
            <a:extLst>
              <a:ext uri="{FF2B5EF4-FFF2-40B4-BE49-F238E27FC236}">
                <a16:creationId xmlns:a16="http://schemas.microsoft.com/office/drawing/2014/main" id="{7DE9603F-4E56-C2B8-3EAF-4E9C3D3ED6AD}"/>
              </a:ext>
            </a:extLst>
          </p:cNvPr>
          <p:cNvSpPr txBox="1">
            <a:spLocks/>
          </p:cNvSpPr>
          <p:nvPr/>
        </p:nvSpPr>
        <p:spPr>
          <a:xfrm>
            <a:off x="10500932" y="5510706"/>
            <a:ext cx="9648825" cy="1162634"/>
          </a:xfrm>
          <a:prstGeom prst="rect">
            <a:avLst/>
          </a:prstGeom>
          <a:effectLst>
            <a:outerShdw blurRad="50800" dist="38100" dir="2700000" algn="tl" rotWithShape="0">
              <a:prstClr val="black">
                <a:alpha val="40000"/>
              </a:prstClr>
            </a:outerShdw>
          </a:effectLst>
        </p:spPr>
        <p:txBody>
          <a:bodyPr vert="horz" lIns="0" tIns="0" rIns="0" bIns="0" rtlCol="0" anchor="t" anchorCtr="0">
            <a:norm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800" b="1" dirty="0">
                <a:solidFill>
                  <a:schemeClr val="bg1"/>
                </a:solidFill>
              </a:rPr>
              <a:t>Kuva: Antti </a:t>
            </a:r>
            <a:r>
              <a:rPr lang="en-US" sz="800" b="1" dirty="0" err="1">
                <a:solidFill>
                  <a:schemeClr val="bg1"/>
                </a:solidFill>
              </a:rPr>
              <a:t>Rastivo</a:t>
            </a:r>
            <a:r>
              <a:rPr lang="en-US" sz="800" b="1" dirty="0">
                <a:solidFill>
                  <a:schemeClr val="bg1"/>
                </a:solidFill>
              </a:rPr>
              <a:t> / Visit Espoo</a:t>
            </a:r>
          </a:p>
        </p:txBody>
      </p:sp>
      <p:sp>
        <p:nvSpPr>
          <p:cNvPr id="42" name="Slide Number Placeholder 4" hidden="1">
            <a:extLst>
              <a:ext uri="{FF2B5EF4-FFF2-40B4-BE49-F238E27FC236}">
                <a16:creationId xmlns:a16="http://schemas.microsoft.com/office/drawing/2014/main" id="{0CF91FD1-6238-BC92-100B-B0B492BC2BBA}"/>
              </a:ext>
            </a:extLst>
          </p:cNvPr>
          <p:cNvSpPr>
            <a:spLocks noGrp="1"/>
          </p:cNvSpPr>
          <p:nvPr>
            <p:ph type="sldNum" sz="quarter" idx="4294967295"/>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11</a:t>
            </a:fld>
            <a:endParaRPr lang="fi-FI"/>
          </a:p>
        </p:txBody>
      </p:sp>
      <p:sp>
        <p:nvSpPr>
          <p:cNvPr id="4" name="Tekstiruutu 3">
            <a:extLst>
              <a:ext uri="{FF2B5EF4-FFF2-40B4-BE49-F238E27FC236}">
                <a16:creationId xmlns:a16="http://schemas.microsoft.com/office/drawing/2014/main" id="{D9EA1012-C76D-F2FC-FB71-82CFB4F148EA}"/>
              </a:ext>
            </a:extLst>
          </p:cNvPr>
          <p:cNvSpPr txBox="1"/>
          <p:nvPr/>
        </p:nvSpPr>
        <p:spPr>
          <a:xfrm>
            <a:off x="308420" y="3764471"/>
            <a:ext cx="10192512" cy="757130"/>
          </a:xfrm>
          <a:prstGeom prst="rect">
            <a:avLst/>
          </a:prstGeom>
          <a:noFill/>
        </p:spPr>
        <p:txBody>
          <a:bodyPr wrap="square">
            <a:spAutoFit/>
          </a:bodyPr>
          <a:lstStyle/>
          <a:p>
            <a:pPr>
              <a:lnSpc>
                <a:spcPct val="90000"/>
              </a:lnSpc>
            </a:pPr>
            <a:r>
              <a:rPr lang="fi-FI" sz="2400" b="1" dirty="0">
                <a:solidFill>
                  <a:schemeClr val="bg1"/>
                </a:solidFill>
                <a:cs typeface="Arial"/>
              </a:rPr>
              <a:t>KOKEMO –Kongressit ja yritystapahtumat innovaatioiden ja kestävyyden moottoreina pääkaupunkiseudulla -hanke</a:t>
            </a:r>
          </a:p>
        </p:txBody>
      </p:sp>
      <p:sp>
        <p:nvSpPr>
          <p:cNvPr id="5" name="Tekstiruutu 4">
            <a:extLst>
              <a:ext uri="{FF2B5EF4-FFF2-40B4-BE49-F238E27FC236}">
                <a16:creationId xmlns:a16="http://schemas.microsoft.com/office/drawing/2014/main" id="{17ACED40-E2AB-324E-F5E8-5EB8AD4EB4E9}"/>
              </a:ext>
            </a:extLst>
          </p:cNvPr>
          <p:cNvSpPr txBox="1"/>
          <p:nvPr/>
        </p:nvSpPr>
        <p:spPr>
          <a:xfrm>
            <a:off x="174308" y="247079"/>
            <a:ext cx="10192512" cy="424732"/>
          </a:xfrm>
          <a:prstGeom prst="rect">
            <a:avLst/>
          </a:prstGeom>
          <a:noFill/>
        </p:spPr>
        <p:txBody>
          <a:bodyPr wrap="square">
            <a:spAutoFit/>
          </a:bodyPr>
          <a:lstStyle/>
          <a:p>
            <a:pPr>
              <a:lnSpc>
                <a:spcPct val="90000"/>
              </a:lnSpc>
            </a:pPr>
            <a:r>
              <a:rPr lang="fi-FI" sz="2400" b="1" dirty="0">
                <a:solidFill>
                  <a:schemeClr val="bg1"/>
                </a:solidFill>
                <a:cs typeface="Arial"/>
              </a:rPr>
              <a:t>Tarinan ja pääviestit toteutti:  Miltton Oy</a:t>
            </a:r>
          </a:p>
        </p:txBody>
      </p:sp>
    </p:spTree>
    <p:extLst>
      <p:ext uri="{BB962C8B-B14F-4D97-AF65-F5344CB8AC3E}">
        <p14:creationId xmlns:p14="http://schemas.microsoft.com/office/powerpoint/2010/main" val="3977035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48E8B19-FAAF-133E-C2B7-CCDB9A9E324B}"/>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brightnessContrast bright="-47000"/>
                    </a14:imgEffect>
                  </a14:imgLayer>
                </a14:imgProps>
              </a:ext>
            </a:extLst>
          </a:blip>
          <a:srcRect t="7897" b="7897"/>
          <a:stretch/>
        </p:blipFill>
        <p:spPr>
          <a:prstGeom prst="rect">
            <a:avLst/>
          </a:prstGeom>
        </p:spPr>
      </p:pic>
      <p:sp>
        <p:nvSpPr>
          <p:cNvPr id="3" name="Title 2">
            <a:extLst>
              <a:ext uri="{FF2B5EF4-FFF2-40B4-BE49-F238E27FC236}">
                <a16:creationId xmlns:a16="http://schemas.microsoft.com/office/drawing/2014/main" id="{9D7276CA-B533-734F-0274-A4E61BD375A0}"/>
              </a:ext>
            </a:extLst>
          </p:cNvPr>
          <p:cNvSpPr>
            <a:spLocks noGrp="1"/>
          </p:cNvSpPr>
          <p:nvPr>
            <p:ph type="title"/>
          </p:nvPr>
        </p:nvSpPr>
        <p:spPr>
          <a:xfrm>
            <a:off x="-91267" y="2975737"/>
            <a:ext cx="12374534" cy="2618953"/>
          </a:xfrm>
        </p:spPr>
        <p:txBody>
          <a:bodyPr/>
          <a:lstStyle/>
          <a:p>
            <a:r>
              <a:rPr lang="en-GB" sz="7200" dirty="0"/>
              <a:t>Pääkaupunkiseudun </a:t>
            </a:r>
            <a:r>
              <a:rPr lang="en-GB" sz="7200" dirty="0" err="1"/>
              <a:t>Kestävän</a:t>
            </a:r>
            <a:r>
              <a:rPr lang="en-GB" sz="7200" dirty="0"/>
              <a:t> </a:t>
            </a:r>
            <a:r>
              <a:rPr lang="en-GB" sz="7200" dirty="0" err="1"/>
              <a:t>kokous</a:t>
            </a:r>
            <a:r>
              <a:rPr lang="en-GB" sz="7200" dirty="0"/>
              <a:t>- </a:t>
            </a:r>
            <a:r>
              <a:rPr lang="en-GB" sz="7200" dirty="0" err="1"/>
              <a:t>ja</a:t>
            </a:r>
            <a:r>
              <a:rPr lang="en-GB" sz="7200" dirty="0"/>
              <a:t> </a:t>
            </a:r>
            <a:r>
              <a:rPr lang="en-GB" sz="7200" dirty="0" err="1"/>
              <a:t>kongressialan</a:t>
            </a:r>
            <a:r>
              <a:rPr lang="en-GB" sz="7200" dirty="0"/>
              <a:t> </a:t>
            </a:r>
            <a:r>
              <a:rPr lang="en-GB" sz="7200" dirty="0" err="1"/>
              <a:t>yhteinen</a:t>
            </a:r>
            <a:r>
              <a:rPr lang="en-GB" sz="7200" dirty="0"/>
              <a:t> Tarina </a:t>
            </a:r>
            <a:r>
              <a:rPr lang="en-GB" sz="7200" dirty="0" err="1"/>
              <a:t>ja</a:t>
            </a:r>
            <a:r>
              <a:rPr lang="en-GB" sz="7200" dirty="0"/>
              <a:t> </a:t>
            </a:r>
            <a:r>
              <a:rPr lang="en-GB" sz="7200" dirty="0" err="1"/>
              <a:t>pääviestit</a:t>
            </a:r>
            <a:endParaRPr lang="en-GB" sz="7200" dirty="0"/>
          </a:p>
        </p:txBody>
      </p:sp>
      <p:sp>
        <p:nvSpPr>
          <p:cNvPr id="5" name="Slide Number Placeholder 4">
            <a:extLst>
              <a:ext uri="{FF2B5EF4-FFF2-40B4-BE49-F238E27FC236}">
                <a16:creationId xmlns:a16="http://schemas.microsoft.com/office/drawing/2014/main" id="{0455613B-5979-E305-61DE-0A983E13E8AA}"/>
              </a:ext>
            </a:extLst>
          </p:cNvPr>
          <p:cNvSpPr>
            <a:spLocks noGrp="1"/>
          </p:cNvSpPr>
          <p:nvPr>
            <p:ph type="sldNum" sz="quarter" idx="12"/>
          </p:nvPr>
        </p:nvSpPr>
        <p:spPr/>
        <p:txBody>
          <a:bodyPr>
            <a:normAutofit lnSpcReduction="10000"/>
          </a:bodyPr>
          <a:lstStyle/>
          <a:p>
            <a:fld id="{260066ED-C7D8-42A1-90F4-EFB01C22335D}" type="slidenum">
              <a:rPr lang="fi-FI" smtClean="0"/>
              <a:pPr/>
              <a:t>2</a:t>
            </a:fld>
            <a:endParaRPr lang="fi-FI"/>
          </a:p>
        </p:txBody>
      </p:sp>
      <p:sp>
        <p:nvSpPr>
          <p:cNvPr id="6" name="Footer Placeholder 5">
            <a:extLst>
              <a:ext uri="{FF2B5EF4-FFF2-40B4-BE49-F238E27FC236}">
                <a16:creationId xmlns:a16="http://schemas.microsoft.com/office/drawing/2014/main" id="{3BFD3E1E-F304-7D31-B4F8-79934E93CBCE}"/>
              </a:ext>
            </a:extLst>
          </p:cNvPr>
          <p:cNvSpPr>
            <a:spLocks noGrp="1"/>
          </p:cNvSpPr>
          <p:nvPr>
            <p:ph type="ftr" sz="quarter" idx="11"/>
          </p:nvPr>
        </p:nvSpPr>
        <p:spPr/>
        <p:txBody>
          <a:bodyPr/>
          <a:lstStyle/>
          <a:p>
            <a:endParaRPr lang="fi-FI" dirty="0"/>
          </a:p>
        </p:txBody>
      </p:sp>
      <p:sp>
        <p:nvSpPr>
          <p:cNvPr id="9" name="TextBox 8">
            <a:extLst>
              <a:ext uri="{FF2B5EF4-FFF2-40B4-BE49-F238E27FC236}">
                <a16:creationId xmlns:a16="http://schemas.microsoft.com/office/drawing/2014/main" id="{5708AE4A-3492-E90C-4566-C5D09755A6A2}"/>
              </a:ext>
            </a:extLst>
          </p:cNvPr>
          <p:cNvSpPr txBox="1"/>
          <p:nvPr/>
        </p:nvSpPr>
        <p:spPr>
          <a:xfrm>
            <a:off x="349356" y="6432292"/>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pic>
        <p:nvPicPr>
          <p:cNvPr id="2" name="Kuva 1">
            <a:extLst>
              <a:ext uri="{FF2B5EF4-FFF2-40B4-BE49-F238E27FC236}">
                <a16:creationId xmlns:a16="http://schemas.microsoft.com/office/drawing/2014/main" id="{86E95D35-7348-5C60-C497-EB593C8A7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713" y="6006532"/>
            <a:ext cx="5493834" cy="610426"/>
          </a:xfrm>
          <a:prstGeom prst="rect">
            <a:avLst/>
          </a:prstGeom>
          <a:solidFill>
            <a:schemeClr val="bg1"/>
          </a:solidFill>
        </p:spPr>
      </p:pic>
    </p:spTree>
    <p:extLst>
      <p:ext uri="{BB962C8B-B14F-4D97-AF65-F5344CB8AC3E}">
        <p14:creationId xmlns:p14="http://schemas.microsoft.com/office/powerpoint/2010/main" val="10722742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C39655-2F21-D3F2-5629-CF40BA4630FA}"/>
              </a:ext>
            </a:extLst>
          </p:cNvPr>
          <p:cNvSpPr>
            <a:spLocks noGrp="1"/>
          </p:cNvSpPr>
          <p:nvPr>
            <p:ph sz="half" idx="1"/>
          </p:nvPr>
        </p:nvSpPr>
        <p:spPr>
          <a:xfrm>
            <a:off x="6068160" y="2915960"/>
            <a:ext cx="5356196" cy="3033990"/>
          </a:xfrm>
        </p:spPr>
        <p:txBody>
          <a:bodyPr/>
          <a:lstStyle/>
          <a:p>
            <a:pPr marL="0" indent="0">
              <a:buNone/>
            </a:pPr>
            <a:r>
              <a:rPr lang="en-GB" sz="1800" noProof="0"/>
              <a:t>Bring your congress or event to the Helsinki region, a capital of happiness and intellect, ranked the world's most sustainable destination. Here, Nordic charm meets a modern city vibe, and our certified venues ensure that you don’t have to worry about a thing. The changing seasons, dazzling Finnish nature, and a sense of freedom provide memorable adventures between meetings. Enjoy human-scale spaces, easy-to-use public transportation, and friendly, hospitable locals. Better yet, come discover it all for yourself!</a:t>
            </a:r>
          </a:p>
        </p:txBody>
      </p:sp>
      <p:sp>
        <p:nvSpPr>
          <p:cNvPr id="4" name="Title 3">
            <a:extLst>
              <a:ext uri="{FF2B5EF4-FFF2-40B4-BE49-F238E27FC236}">
                <a16:creationId xmlns:a16="http://schemas.microsoft.com/office/drawing/2014/main" id="{4D531AA5-65A7-9EEF-D0B8-ED3C8A06BE4D}"/>
              </a:ext>
            </a:extLst>
          </p:cNvPr>
          <p:cNvSpPr>
            <a:spLocks noGrp="1"/>
          </p:cNvSpPr>
          <p:nvPr>
            <p:ph type="title"/>
          </p:nvPr>
        </p:nvSpPr>
        <p:spPr/>
        <p:txBody>
          <a:bodyPr/>
          <a:lstStyle/>
          <a:p>
            <a:r>
              <a:rPr lang="en-GB" noProof="1"/>
              <a:t>Where the happiest events happen</a:t>
            </a:r>
          </a:p>
        </p:txBody>
      </p:sp>
      <p:sp>
        <p:nvSpPr>
          <p:cNvPr id="5" name="Slide Number Placeholder 4">
            <a:extLst>
              <a:ext uri="{FF2B5EF4-FFF2-40B4-BE49-F238E27FC236}">
                <a16:creationId xmlns:a16="http://schemas.microsoft.com/office/drawing/2014/main" id="{70598E57-8C85-588D-F159-80E510E0CB27}"/>
              </a:ext>
            </a:extLst>
          </p:cNvPr>
          <p:cNvSpPr>
            <a:spLocks noGrp="1"/>
          </p:cNvSpPr>
          <p:nvPr>
            <p:ph type="sldNum" sz="quarter" idx="4"/>
          </p:nvPr>
        </p:nvSpPr>
        <p:spPr/>
        <p:txBody>
          <a:bodyPr>
            <a:normAutofit lnSpcReduction="10000"/>
          </a:bodyPr>
          <a:lstStyle/>
          <a:p>
            <a:fld id="{260066ED-C7D8-42A1-90F4-EFB01C22335D}" type="slidenum">
              <a:rPr lang="fi-FI" smtClean="0"/>
              <a:pPr/>
              <a:t>3</a:t>
            </a:fld>
            <a:endParaRPr lang="fi-FI"/>
          </a:p>
        </p:txBody>
      </p:sp>
      <p:sp>
        <p:nvSpPr>
          <p:cNvPr id="6" name="Footer Placeholder 5">
            <a:extLst>
              <a:ext uri="{FF2B5EF4-FFF2-40B4-BE49-F238E27FC236}">
                <a16:creationId xmlns:a16="http://schemas.microsoft.com/office/drawing/2014/main" id="{75FF21B6-65E9-11F4-2F08-C1CFCE1B6FE1}"/>
              </a:ext>
            </a:extLst>
          </p:cNvPr>
          <p:cNvSpPr>
            <a:spLocks noGrp="1"/>
          </p:cNvSpPr>
          <p:nvPr>
            <p:ph type="ftr" sz="quarter" idx="3"/>
          </p:nvPr>
        </p:nvSpPr>
        <p:spPr/>
        <p:txBody>
          <a:bodyPr/>
          <a:lstStyle/>
          <a:p>
            <a:endParaRPr lang="fi-FI"/>
          </a:p>
        </p:txBody>
      </p:sp>
      <p:pic>
        <p:nvPicPr>
          <p:cNvPr id="7" name="Picture Placeholder 6" descr="A group of people walking down a path&#10;&#10;Description automatically generated">
            <a:extLst>
              <a:ext uri="{FF2B5EF4-FFF2-40B4-BE49-F238E27FC236}">
                <a16:creationId xmlns:a16="http://schemas.microsoft.com/office/drawing/2014/main" id="{5C57810A-5D6A-BE1C-79A5-D6B30393A5D7}"/>
              </a:ext>
            </a:extLst>
          </p:cNvPr>
          <p:cNvPicPr>
            <a:picLocks noGrp="1" noChangeAspect="1"/>
          </p:cNvPicPr>
          <p:nvPr>
            <p:ph type="pic" sz="quarter" idx="13"/>
          </p:nvPr>
        </p:nvPicPr>
        <p:blipFill>
          <a:blip r:embed="rId2" cstate="print">
            <a:extLst>
              <a:ext uri="{BEBA8EAE-BF5A-486C-A8C5-ECC9F3942E4B}">
                <a14:imgProps xmlns:a14="http://schemas.microsoft.com/office/drawing/2010/main">
                  <a14:imgLayer r:embed="rId3">
                    <a14:imgEffect>
                      <a14:brightnessContrast bright="-46000" contrast="36000"/>
                    </a14:imgEffect>
                  </a14:imgLayer>
                </a14:imgProps>
              </a:ext>
              <a:ext uri="{28A0092B-C50C-407E-A947-70E740481C1C}">
                <a14:useLocalDpi xmlns:a14="http://schemas.microsoft.com/office/drawing/2010/main" val="0"/>
              </a:ext>
            </a:extLst>
          </a:blip>
          <a:srcRect l="14137" r="29722"/>
          <a:stretch/>
        </p:blipFill>
        <p:spPr>
          <a:xfrm>
            <a:off x="0" y="0"/>
            <a:ext cx="5774575" cy="6858000"/>
          </a:xfrm>
          <a:prstGeom prst="rect">
            <a:avLst/>
          </a:prstGeom>
        </p:spPr>
      </p:pic>
      <p:sp>
        <p:nvSpPr>
          <p:cNvPr id="2" name="TextBox 1">
            <a:extLst>
              <a:ext uri="{FF2B5EF4-FFF2-40B4-BE49-F238E27FC236}">
                <a16:creationId xmlns:a16="http://schemas.microsoft.com/office/drawing/2014/main" id="{43A2A501-9074-7557-77F7-DD227F8F7263}"/>
              </a:ext>
            </a:extLst>
          </p:cNvPr>
          <p:cNvSpPr txBox="1"/>
          <p:nvPr/>
        </p:nvSpPr>
        <p:spPr>
          <a:xfrm>
            <a:off x="349356" y="6432292"/>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Tree>
    <p:extLst>
      <p:ext uri="{BB962C8B-B14F-4D97-AF65-F5344CB8AC3E}">
        <p14:creationId xmlns:p14="http://schemas.microsoft.com/office/powerpoint/2010/main" val="25611020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isällön paikkamerkki 7">
            <a:extLst>
              <a:ext uri="{FF2B5EF4-FFF2-40B4-BE49-F238E27FC236}">
                <a16:creationId xmlns:a16="http://schemas.microsoft.com/office/drawing/2014/main" id="{BD0EA2AE-250A-FD72-749C-160670810F55}"/>
              </a:ext>
            </a:extLst>
          </p:cNvPr>
          <p:cNvSpPr>
            <a:spLocks noGrp="1"/>
          </p:cNvSpPr>
          <p:nvPr>
            <p:ph sz="half" idx="1"/>
          </p:nvPr>
        </p:nvSpPr>
        <p:spPr>
          <a:xfrm>
            <a:off x="741600" y="1902393"/>
            <a:ext cx="10596960" cy="4249737"/>
          </a:xfrm>
        </p:spPr>
        <p:txBody>
          <a:bodyPr anchor="t">
            <a:noAutofit/>
          </a:bodyPr>
          <a:lstStyle/>
          <a:p>
            <a:pPr marL="0" indent="0">
              <a:buNone/>
            </a:pPr>
            <a:r>
              <a:rPr lang="en-US" sz="1400" b="1" dirty="0">
                <a:effectLst/>
                <a:ea typeface="Aptos" panose="020B0004020202020204" pitchFamily="34" charset="0"/>
                <a:cs typeface="Arial" panose="020B0604020202020204" pitchFamily="34" charset="0"/>
              </a:rPr>
              <a:t>Nordic charm, global feel </a:t>
            </a:r>
          </a:p>
          <a:p>
            <a:pPr marL="0" indent="0">
              <a:buNone/>
            </a:pPr>
            <a:r>
              <a:rPr lang="en-US" sz="1400" dirty="0">
                <a:effectLst/>
                <a:ea typeface="Aptos" panose="020B0004020202020204" pitchFamily="34" charset="0"/>
                <a:cs typeface="Arial" panose="020B0604020202020204" pitchFamily="34" charset="0"/>
              </a:rPr>
              <a:t>The Helsinki region blends the distinctive Nordic quality of life with a cosmopolitan mindset. It offers an unconventional yet perfect mix of modern city life and serene natural experiences, making it an ideal destination for large-scale congresses and intimate gatherings alike. Here everybody is free to move around and truly be themselves.</a:t>
            </a:r>
          </a:p>
          <a:p>
            <a:pPr marL="0" indent="0">
              <a:buNone/>
            </a:pPr>
            <a:r>
              <a:rPr lang="en-US" sz="1400" b="1" dirty="0">
                <a:effectLst/>
                <a:ea typeface="Aptos" panose="020B0004020202020204" pitchFamily="34" charset="0"/>
                <a:cs typeface="Arial" panose="020B0604020202020204" pitchFamily="34" charset="0"/>
              </a:rPr>
              <a:t>The world’s most sustainable travel destination</a:t>
            </a:r>
          </a:p>
          <a:p>
            <a:pPr marL="0" indent="0">
              <a:buNone/>
            </a:pPr>
            <a:r>
              <a:rPr lang="en-US" sz="1400" dirty="0">
                <a:effectLst/>
                <a:ea typeface="Aptos" panose="020B0004020202020204" pitchFamily="34" charset="0"/>
                <a:cs typeface="Arial" panose="020B0604020202020204" pitchFamily="34" charset="0"/>
              </a:rPr>
              <a:t>Host your next event in the world’s most sustainable destination, ranked #1 on the Global Destination Sustainability Index. Our venues and hotels are certified, and you'll also experience genuine hospitality and Finland’s widely acclaimed work-life balance.</a:t>
            </a:r>
          </a:p>
          <a:p>
            <a:pPr marL="0" indent="0">
              <a:buNone/>
            </a:pPr>
            <a:r>
              <a:rPr lang="en-US" sz="1400" b="1" dirty="0">
                <a:effectLst/>
                <a:ea typeface="Aptos" panose="020B0004020202020204" pitchFamily="34" charset="0"/>
                <a:cs typeface="Arial" panose="020B0604020202020204" pitchFamily="34" charset="0"/>
              </a:rPr>
              <a:t>Where wild ideas meet intellectual capital </a:t>
            </a:r>
          </a:p>
          <a:p>
            <a:pPr marL="0" indent="0">
              <a:buNone/>
            </a:pPr>
            <a:r>
              <a:rPr lang="en-US" sz="1400" dirty="0">
                <a:effectLst/>
                <a:ea typeface="Aptos" panose="020B0004020202020204" pitchFamily="34" charset="0"/>
                <a:cs typeface="Arial" panose="020B0604020202020204" pitchFamily="34" charset="0"/>
              </a:rPr>
              <a:t>Visitors will discover an unexpected capital of intellect, where a dynamic atmosphere of knowledge, wellness, forward-looking tech, and unexpected creativity converge. This is brought to life by some of Europe’s most fascinating universities, companies, and communities.</a:t>
            </a:r>
          </a:p>
          <a:p>
            <a:pPr marL="0" indent="0">
              <a:buNone/>
            </a:pPr>
            <a:r>
              <a:rPr lang="en-US" sz="1400" b="1" dirty="0">
                <a:effectLst/>
                <a:ea typeface="Aptos" panose="020B0004020202020204" pitchFamily="34" charset="0"/>
                <a:cs typeface="Arial" panose="020B0604020202020204" pitchFamily="34" charset="0"/>
              </a:rPr>
              <a:t>Human-scale, effortlessly functional </a:t>
            </a:r>
          </a:p>
          <a:p>
            <a:pPr marL="0" indent="0">
              <a:buNone/>
            </a:pPr>
            <a:r>
              <a:rPr lang="en-US" sz="1400" dirty="0">
                <a:effectLst/>
                <a:ea typeface="Aptos" panose="020B0004020202020204" pitchFamily="34" charset="0"/>
                <a:cs typeface="Arial" panose="020B0604020202020204" pitchFamily="34" charset="0"/>
              </a:rPr>
              <a:t>With an airport awarded for best client experience in its class in Europe, an efficient public transport system, and a variety of convenient ways to get around, the Helsinki region ensures smooth logistics for every visitor. Everything works, every promise is kept, and everyone can feel at ease being exactly who they are. Kindness, authenticity, and inclusiveness are integral to every journey.</a:t>
            </a:r>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4</a:t>
            </a:fld>
            <a:endParaRPr lang="fi-FI"/>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30996" y="573308"/>
            <a:ext cx="6989735" cy="1223542"/>
          </a:xfrm>
        </p:spPr>
        <p:txBody>
          <a:bodyPr anchor="t">
            <a:normAutofit/>
          </a:bodyPr>
          <a:lstStyle/>
          <a:p>
            <a:r>
              <a:rPr lang="fi-FI" sz="3800" dirty="0"/>
              <a:t>Unique selling </a:t>
            </a:r>
            <a:br>
              <a:rPr lang="fi-FI" sz="3800" dirty="0"/>
            </a:br>
            <a:r>
              <a:rPr lang="fi-FI" sz="3800" dirty="0"/>
              <a:t>points</a:t>
            </a:r>
          </a:p>
        </p:txBody>
      </p:sp>
      <p:sp>
        <p:nvSpPr>
          <p:cNvPr id="31" name="Footer Placeholder 5">
            <a:extLst>
              <a:ext uri="{FF2B5EF4-FFF2-40B4-BE49-F238E27FC236}">
                <a16:creationId xmlns:a16="http://schemas.microsoft.com/office/drawing/2014/main" id="{7979DB79-D48B-4937-0597-FFAC7CAAF35B}"/>
              </a:ext>
            </a:extLst>
          </p:cNvPr>
          <p:cNvSpPr>
            <a:spLocks noGrp="1"/>
          </p:cNvSpPr>
          <p:nvPr>
            <p:ph type="ftr" sz="quarter" idx="3"/>
          </p:nvPr>
        </p:nvSpPr>
        <p:spPr>
          <a:xfrm>
            <a:off x="9079551" y="6381328"/>
            <a:ext cx="935608" cy="143297"/>
          </a:xfrm>
        </p:spPr>
        <p:txBody>
          <a:bodyPr anchor="ctr">
            <a:normAutofit/>
          </a:bodyPr>
          <a:lstStyle/>
          <a:p>
            <a:pPr>
              <a:lnSpc>
                <a:spcPct val="90000"/>
              </a:lnSpc>
              <a:spcAft>
                <a:spcPts val="600"/>
              </a:spcAft>
            </a:pPr>
            <a:r>
              <a:rPr lang="fi-FI" b="0"/>
              <a:t>Kuva: dspmedia</a:t>
            </a:r>
          </a:p>
        </p:txBody>
      </p:sp>
    </p:spTree>
    <p:extLst>
      <p:ext uri="{BB962C8B-B14F-4D97-AF65-F5344CB8AC3E}">
        <p14:creationId xmlns:p14="http://schemas.microsoft.com/office/powerpoint/2010/main" val="1322473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2A3EA-396A-8350-D58B-E146D8F0A030}"/>
            </a:ext>
          </a:extLst>
        </p:cNvPr>
        <p:cNvGrpSpPr/>
        <p:nvPr/>
      </p:nvGrpSpPr>
      <p:grpSpPr>
        <a:xfrm>
          <a:off x="0" y="0"/>
          <a:ext cx="0" cy="0"/>
          <a:chOff x="0" y="0"/>
          <a:chExt cx="0" cy="0"/>
        </a:xfrm>
      </p:grpSpPr>
      <p:sp>
        <p:nvSpPr>
          <p:cNvPr id="16" name="Sisällön paikkamerkki 7">
            <a:extLst>
              <a:ext uri="{FF2B5EF4-FFF2-40B4-BE49-F238E27FC236}">
                <a16:creationId xmlns:a16="http://schemas.microsoft.com/office/drawing/2014/main" id="{24F1E4E8-9AD2-B17E-3C9E-F5BA7E2BF1A9}"/>
              </a:ext>
            </a:extLst>
          </p:cNvPr>
          <p:cNvSpPr>
            <a:spLocks noGrp="1"/>
          </p:cNvSpPr>
          <p:nvPr>
            <p:ph sz="half" idx="1"/>
          </p:nvPr>
        </p:nvSpPr>
        <p:spPr>
          <a:xfrm>
            <a:off x="741600" y="1210455"/>
            <a:ext cx="10596960" cy="4813660"/>
          </a:xfrm>
        </p:spPr>
        <p:txBody>
          <a:bodyPr anchor="t">
            <a:noAutofit/>
          </a:bodyPr>
          <a:lstStyle/>
          <a:p>
            <a:pPr algn="l" rtl="0" fontAlgn="base">
              <a:lnSpc>
                <a:spcPts val="975"/>
              </a:lnSpc>
              <a:buFont typeface="Arial" panose="020B0604020202020204" pitchFamily="34" charset="0"/>
              <a:buChar char="•"/>
            </a:pPr>
            <a:r>
              <a:rPr lang="en-US" sz="800" b="0" i="0" u="none" strike="noStrike" dirty="0">
                <a:solidFill>
                  <a:srgbClr val="000000"/>
                </a:solidFill>
                <a:effectLst/>
              </a:rPr>
              <a:t>Enter Espoo: Espoo ranks sixth in patent applications in Europe – Patent Index 2023. </a:t>
            </a:r>
            <a:r>
              <a:rPr lang="en-US" sz="800" b="0" i="0" u="sng" strike="noStrike" dirty="0">
                <a:solidFill>
                  <a:srgbClr val="8383D2"/>
                </a:solidFill>
                <a:effectLst/>
                <a:hlinkClick r:id="rId3"/>
              </a:rPr>
              <a:t>https://www.enterespoo.fi/news/espoo-ranks-sixth-patent-applications-europe-patent-index-2023</a:t>
            </a:r>
            <a:r>
              <a:rPr lang="en-US" sz="800" b="0" i="0" dirty="0">
                <a:solidFill>
                  <a:srgbClr val="000000"/>
                </a:solidFill>
                <a:effectLst/>
              </a:rPr>
              <a:t>​</a:t>
            </a:r>
          </a:p>
          <a:p>
            <a:pPr algn="l" rtl="0" fontAlgn="base">
              <a:lnSpc>
                <a:spcPts val="975"/>
              </a:lnSpc>
              <a:buFont typeface="Arial" panose="020B0604020202020204" pitchFamily="34" charset="0"/>
              <a:buChar char="•"/>
            </a:pPr>
            <a:r>
              <a:rPr lang="af-ZA" sz="800" b="0" i="0" u="none" strike="noStrike" dirty="0">
                <a:solidFill>
                  <a:srgbClr val="333333"/>
                </a:solidFill>
                <a:effectLst/>
              </a:rPr>
              <a:t>European Patent Office (EPO): Patent Index 2023: </a:t>
            </a:r>
            <a:r>
              <a:rPr lang="en-US" sz="800" b="0" i="0" u="sng" strike="noStrike" dirty="0">
                <a:solidFill>
                  <a:srgbClr val="8383D2"/>
                </a:solidFill>
                <a:effectLst/>
                <a:hlinkClick r:id="rId4"/>
              </a:rPr>
              <a:t>https://www.epo.org/en/about-us/statistics/patent-index-2023</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err="1">
                <a:solidFill>
                  <a:srgbClr val="000000"/>
                </a:solidFill>
                <a:effectLst/>
              </a:rPr>
              <a:t>Espoon</a:t>
            </a:r>
            <a:r>
              <a:rPr lang="en-US" sz="800" b="0" i="0" u="none" strike="noStrike" dirty="0">
                <a:solidFill>
                  <a:srgbClr val="000000"/>
                </a:solidFill>
                <a:effectLst/>
              </a:rPr>
              <a:t> </a:t>
            </a:r>
            <a:r>
              <a:rPr lang="en-US" sz="800" b="0" i="0" u="none" strike="noStrike" dirty="0" err="1">
                <a:solidFill>
                  <a:srgbClr val="000000"/>
                </a:solidFill>
                <a:effectLst/>
              </a:rPr>
              <a:t>Kaupunki</a:t>
            </a:r>
            <a:r>
              <a:rPr lang="en-US" sz="800" b="0" i="0" u="none" strike="noStrike" dirty="0">
                <a:solidFill>
                  <a:srgbClr val="000000"/>
                </a:solidFill>
                <a:effectLst/>
              </a:rPr>
              <a:t>. </a:t>
            </a:r>
            <a:r>
              <a:rPr lang="en-US" sz="800" b="0" i="0" u="none" strike="noStrike" dirty="0" err="1">
                <a:solidFill>
                  <a:srgbClr val="000000"/>
                </a:solidFill>
                <a:effectLst/>
              </a:rPr>
              <a:t>Espoolle</a:t>
            </a:r>
            <a:r>
              <a:rPr lang="en-US" sz="800" b="0" i="0" u="none" strike="noStrike" dirty="0">
                <a:solidFill>
                  <a:srgbClr val="000000"/>
                </a:solidFill>
                <a:effectLst/>
              </a:rPr>
              <a:t> </a:t>
            </a:r>
            <a:r>
              <a:rPr lang="en-US" sz="800" b="0" i="0" u="none" strike="noStrike" dirty="0" err="1">
                <a:solidFill>
                  <a:srgbClr val="000000"/>
                </a:solidFill>
                <a:effectLst/>
              </a:rPr>
              <a:t>hopeaa</a:t>
            </a:r>
            <a:r>
              <a:rPr lang="en-US" sz="800" b="0" i="0" u="none" strike="noStrike" dirty="0">
                <a:solidFill>
                  <a:srgbClr val="000000"/>
                </a:solidFill>
                <a:effectLst/>
              </a:rPr>
              <a:t> </a:t>
            </a:r>
            <a:r>
              <a:rPr lang="en-US" sz="800" b="0" i="0" u="none" strike="noStrike" dirty="0" err="1">
                <a:solidFill>
                  <a:srgbClr val="000000"/>
                </a:solidFill>
                <a:effectLst/>
              </a:rPr>
              <a:t>Euroopan</a:t>
            </a:r>
            <a:r>
              <a:rPr lang="en-US" sz="800" b="0" i="0" u="none" strike="noStrike" dirty="0">
                <a:solidFill>
                  <a:srgbClr val="000000"/>
                </a:solidFill>
                <a:effectLst/>
              </a:rPr>
              <a:t> </a:t>
            </a:r>
            <a:r>
              <a:rPr lang="en-US" sz="800" b="0" i="0" u="none" strike="noStrike" dirty="0" err="1">
                <a:solidFill>
                  <a:srgbClr val="000000"/>
                </a:solidFill>
                <a:effectLst/>
              </a:rPr>
              <a:t>innovaatiopääkaupunkikilpailussa</a:t>
            </a:r>
            <a:r>
              <a:rPr lang="en-US" sz="800" b="0" i="0" u="none" strike="noStrike" dirty="0">
                <a:solidFill>
                  <a:srgbClr val="000000"/>
                </a:solidFill>
                <a:effectLst/>
              </a:rPr>
              <a:t>. </a:t>
            </a:r>
            <a:r>
              <a:rPr lang="en-US" sz="800" b="0" i="0" u="sng" strike="noStrike" dirty="0">
                <a:solidFill>
                  <a:srgbClr val="8383D2"/>
                </a:solidFill>
                <a:effectLst/>
                <a:hlinkClick r:id="rId5"/>
              </a:rPr>
              <a:t>https://www.sttinfo.fi/tiedote/70673006/espoolle-hopeaa-euroopan-innovaatiopaakaupunkikilpailussa?lang=fi</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European Commission: Helsinki - Winner of 2019 European Capitals of Smart Tourism </a:t>
            </a:r>
            <a:r>
              <a:rPr lang="en-US" sz="800" b="0" i="0" u="sng" strike="noStrike" dirty="0">
                <a:solidFill>
                  <a:srgbClr val="8383D2"/>
                </a:solidFill>
                <a:effectLst/>
                <a:hlinkClick r:id="rId6"/>
              </a:rPr>
              <a:t>https://smart-tourism-capital.ec.europa.eu/helsinki-winner-2019-european-capitals-smart-tourism_en</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err="1">
                <a:solidFill>
                  <a:srgbClr val="000000"/>
                </a:solidFill>
                <a:effectLst/>
              </a:rPr>
              <a:t>Finavia</a:t>
            </a:r>
            <a:r>
              <a:rPr lang="en-US" sz="800" b="0" i="0" u="none" strike="noStrike" dirty="0">
                <a:solidFill>
                  <a:srgbClr val="000000"/>
                </a:solidFill>
                <a:effectLst/>
              </a:rPr>
              <a:t>: Award-winning Helsinki Airport: </a:t>
            </a:r>
            <a:r>
              <a:rPr lang="en-US" sz="800" b="0" i="0" u="sng" strike="noStrike" dirty="0">
                <a:solidFill>
                  <a:srgbClr val="8383D2"/>
                </a:solidFill>
                <a:effectLst/>
                <a:hlinkClick r:id="rId7"/>
              </a:rPr>
              <a:t>https://www.finavia.fi/en/airports/helsinki-airport/airport/about/awards</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Global Destination Sustainability Movement: Top 40 Cities. </a:t>
            </a:r>
            <a:r>
              <a:rPr lang="en-US" sz="800" b="0" i="0" u="sng" strike="noStrike" dirty="0">
                <a:solidFill>
                  <a:srgbClr val="8383D2"/>
                </a:solidFill>
                <a:effectLst/>
                <a:hlinkClick r:id="rId8"/>
              </a:rPr>
              <a:t>https://www.gds.earth/index/top-40-cities/</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Helsinki Smart Region: Rankings: </a:t>
            </a:r>
            <a:r>
              <a:rPr lang="en-US" sz="800" b="0" i="0" u="sng" strike="noStrike" dirty="0">
                <a:solidFill>
                  <a:srgbClr val="8383D2"/>
                </a:solidFill>
                <a:effectLst/>
                <a:hlinkClick r:id="rId9"/>
              </a:rPr>
              <a:t>https://helsinkismart.fi/about/#acf-rankings-listing</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European Commission: </a:t>
            </a:r>
            <a:r>
              <a:rPr lang="en-US" sz="800" b="0" i="0" u="none" strike="noStrike" dirty="0">
                <a:solidFill>
                  <a:srgbClr val="404040"/>
                </a:solidFill>
                <a:effectLst/>
              </a:rPr>
              <a:t>The Digital Economy and Society Index (DESI).</a:t>
            </a:r>
            <a:r>
              <a:rPr lang="en-US" sz="800" b="0" i="0" u="none" strike="noStrike" dirty="0">
                <a:solidFill>
                  <a:srgbClr val="000000"/>
                </a:solidFill>
                <a:effectLst/>
              </a:rPr>
              <a:t> </a:t>
            </a:r>
            <a:r>
              <a:rPr lang="en-US" sz="800" b="0" i="0" u="sng" strike="noStrike" dirty="0">
                <a:solidFill>
                  <a:srgbClr val="8383D2"/>
                </a:solidFill>
                <a:effectLst/>
                <a:hlinkClick r:id="rId10"/>
              </a:rPr>
              <a:t>https://digital-strategy.ec.europa.eu/en/policies/desi</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European Commission: European Social Progress Index: </a:t>
            </a:r>
            <a:r>
              <a:rPr lang="en-US" sz="800" b="0" i="0" u="sng" strike="noStrike" dirty="0">
                <a:solidFill>
                  <a:srgbClr val="8383D2"/>
                </a:solidFill>
                <a:effectLst/>
                <a:hlinkClick r:id="rId11"/>
              </a:rPr>
              <a:t>https://ec.europa.eu/regional_policy/information-sources/maps/social-progress/2020_en</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World Intellectual Property Organization (WIPO). Global Innovation Index 2021. </a:t>
            </a:r>
            <a:r>
              <a:rPr lang="en-US" sz="800" b="0" i="0" u="sng" strike="noStrike" dirty="0">
                <a:solidFill>
                  <a:srgbClr val="8383D2"/>
                </a:solidFill>
                <a:effectLst/>
                <a:hlinkClick r:id="rId12"/>
              </a:rPr>
              <a:t>https://www.wipo.int/global_innovation_index/en/2021/#:~:text=The%20world's%20most%2Dinnovative%20economy,to%20the%20GII%202021%20rankings</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European Commission: European Social Progress Index 2020. </a:t>
            </a:r>
            <a:r>
              <a:rPr lang="en-US" sz="800" b="0" i="0" u="sng" strike="noStrike" dirty="0">
                <a:solidFill>
                  <a:srgbClr val="8383D2"/>
                </a:solidFill>
                <a:effectLst/>
                <a:hlinkClick r:id="rId11"/>
              </a:rPr>
              <a:t>https://ec.europa.eu/regional_policy/information-sources/maps/social-progress/2020_en</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IMD – The World Competitiveness Center. </a:t>
            </a:r>
            <a:r>
              <a:rPr lang="en-US" sz="800" b="0" i="0" u="sng" strike="noStrike" dirty="0">
                <a:solidFill>
                  <a:srgbClr val="8383D2"/>
                </a:solidFill>
                <a:effectLst/>
                <a:hlinkClick r:id="rId13"/>
              </a:rPr>
              <a:t>https://www.imd.org/smart-city-observatory/home/</a:t>
            </a:r>
            <a:r>
              <a:rPr lang="en-US" sz="800" b="0" i="0" u="none" strike="noStrike" dirty="0">
                <a:solidFill>
                  <a:srgbClr val="000000"/>
                </a:solidFill>
                <a:effectLst/>
              </a:rPr>
              <a:t>’</a:t>
            </a:r>
            <a:r>
              <a:rPr lang="en-US" sz="800" b="0" i="0" dirty="0">
                <a:solidFill>
                  <a:srgbClr val="000000"/>
                </a:solidFill>
                <a:effectLst/>
              </a:rPr>
              <a:t>​</a:t>
            </a:r>
          </a:p>
          <a:p>
            <a:pPr lvl="1" fontAlgn="base">
              <a:lnSpc>
                <a:spcPts val="975"/>
              </a:lnSpc>
            </a:pPr>
            <a:r>
              <a:rPr lang="en-US" sz="800" b="0" i="0" u="none" strike="noStrike" dirty="0" err="1">
                <a:solidFill>
                  <a:srgbClr val="000000"/>
                </a:solidFill>
                <a:effectLst/>
              </a:rPr>
              <a:t>fDi</a:t>
            </a:r>
            <a:r>
              <a:rPr lang="en-US" sz="800" b="0" i="0" u="none" strike="noStrike" dirty="0">
                <a:solidFill>
                  <a:srgbClr val="000000"/>
                </a:solidFill>
                <a:effectLst/>
              </a:rPr>
              <a:t> Intelligence’s flagship European Cities and Regions of the Future 2022/23 ranking: </a:t>
            </a:r>
            <a:r>
              <a:rPr lang="en-US" sz="800" b="0" i="0" u="sng" strike="noStrike" dirty="0">
                <a:solidFill>
                  <a:srgbClr val="8383D2"/>
                </a:solidFill>
                <a:effectLst/>
                <a:hlinkClick r:id="rId14"/>
              </a:rPr>
              <a:t>https://www.fdiintelligence.com/content/rankings-and-awards/european-cities-and-regions-of-the-future-20222023-winners-80707</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Economic </a:t>
            </a:r>
            <a:r>
              <a:rPr lang="en-US" sz="800" b="0" i="0" u="none" strike="noStrike" dirty="0" err="1">
                <a:solidFill>
                  <a:srgbClr val="000000"/>
                </a:solidFill>
                <a:effectLst/>
              </a:rPr>
              <a:t>Forum:Global</a:t>
            </a:r>
            <a:r>
              <a:rPr lang="en-US" sz="800" b="0" i="0" u="none" strike="noStrike" dirty="0">
                <a:solidFill>
                  <a:srgbClr val="000000"/>
                </a:solidFill>
                <a:effectLst/>
              </a:rPr>
              <a:t> Competitiveness Report Special Edition 2020: How Countries are Performing on the Road to Recovery </a:t>
            </a:r>
            <a:r>
              <a:rPr lang="en-US" sz="800" b="0" i="0" u="sng" strike="noStrike" dirty="0">
                <a:solidFill>
                  <a:srgbClr val="8383D2"/>
                </a:solidFill>
                <a:effectLst/>
                <a:hlinkClick r:id="rId15"/>
              </a:rPr>
              <a:t>https://www.weforum.org/publications/the-global-competitiveness-report-2020/</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Economic Forum: The Travel &amp; Tourism Competitiveness Report 2019: </a:t>
            </a:r>
            <a:r>
              <a:rPr lang="en-US" sz="800" b="0" i="0" u="sng" strike="noStrike" dirty="0">
                <a:solidFill>
                  <a:srgbClr val="8383D2"/>
                </a:solidFill>
                <a:effectLst/>
                <a:hlinkClick r:id="rId16"/>
              </a:rPr>
              <a:t>https://www.weforum.org/publications/the-travel-tourism-competitiveness-report-2019/#series=TTCI.A.02</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Economic Forum: Global Gender Gap Report 2023. </a:t>
            </a:r>
            <a:r>
              <a:rPr lang="en-US" sz="800" b="0" i="0" u="sng" strike="noStrike" dirty="0">
                <a:solidFill>
                  <a:srgbClr val="8383D2"/>
                </a:solidFill>
                <a:effectLst/>
                <a:hlinkClick r:id="rId17"/>
              </a:rPr>
              <a:t>https://www.weforum.org/publications/global-gender-gap-report-2023/</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Happiness Report 2024: </a:t>
            </a:r>
            <a:r>
              <a:rPr lang="en-US" sz="800" b="0" i="0" u="sng" strike="noStrike" dirty="0">
                <a:solidFill>
                  <a:srgbClr val="8383D2"/>
                </a:solidFill>
                <a:effectLst/>
                <a:hlinkClick r:id="rId18"/>
              </a:rPr>
              <a:t>https://worldhappiness.report/</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Happiness Report 2020: Cities and happiness: </a:t>
            </a:r>
            <a:r>
              <a:rPr lang="en-US" sz="800" b="0" i="0" u="sng" strike="noStrike" dirty="0">
                <a:solidFill>
                  <a:srgbClr val="8383D2"/>
                </a:solidFill>
                <a:effectLst/>
                <a:hlinkClick r:id="rId19"/>
              </a:rPr>
              <a:t>https://worldhappiness.report/ed/2020/cities-and-happiness-a-global-ranking-and-analysis/</a:t>
            </a:r>
            <a:endParaRPr lang="en-US" sz="800" b="0" i="0" dirty="0">
              <a:solidFill>
                <a:srgbClr val="000000"/>
              </a:solidFill>
              <a:effectLst/>
            </a:endParaRPr>
          </a:p>
        </p:txBody>
      </p:sp>
      <p:sp>
        <p:nvSpPr>
          <p:cNvPr id="3" name="Dian numeron paikkamerkki 2">
            <a:extLst>
              <a:ext uri="{FF2B5EF4-FFF2-40B4-BE49-F238E27FC236}">
                <a16:creationId xmlns:a16="http://schemas.microsoft.com/office/drawing/2014/main" id="{365DEAB2-68B0-06A2-D577-33F72653F490}"/>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5</a:t>
            </a:fld>
            <a:endParaRPr lang="fi-FI"/>
          </a:p>
        </p:txBody>
      </p:sp>
      <p:sp>
        <p:nvSpPr>
          <p:cNvPr id="4" name="Otsikko 3">
            <a:extLst>
              <a:ext uri="{FF2B5EF4-FFF2-40B4-BE49-F238E27FC236}">
                <a16:creationId xmlns:a16="http://schemas.microsoft.com/office/drawing/2014/main" id="{5DB1EAD9-34F6-2A2A-2600-48EEC0532F5A}"/>
              </a:ext>
            </a:extLst>
          </p:cNvPr>
          <p:cNvSpPr>
            <a:spLocks noGrp="1"/>
          </p:cNvSpPr>
          <p:nvPr>
            <p:ph type="title"/>
          </p:nvPr>
        </p:nvSpPr>
        <p:spPr>
          <a:xfrm>
            <a:off x="-30996" y="573308"/>
            <a:ext cx="6989735" cy="466988"/>
          </a:xfrm>
        </p:spPr>
        <p:txBody>
          <a:bodyPr anchor="t">
            <a:noAutofit/>
          </a:bodyPr>
          <a:lstStyle/>
          <a:p>
            <a:r>
              <a:rPr lang="fi-FI" sz="3800" dirty="0"/>
              <a:t>references</a:t>
            </a:r>
          </a:p>
        </p:txBody>
      </p:sp>
      <p:sp>
        <p:nvSpPr>
          <p:cNvPr id="31" name="Footer Placeholder 5">
            <a:extLst>
              <a:ext uri="{FF2B5EF4-FFF2-40B4-BE49-F238E27FC236}">
                <a16:creationId xmlns:a16="http://schemas.microsoft.com/office/drawing/2014/main" id="{EDBC6181-584F-6ECA-5D93-991B8C2738A8}"/>
              </a:ext>
            </a:extLst>
          </p:cNvPr>
          <p:cNvSpPr>
            <a:spLocks noGrp="1"/>
          </p:cNvSpPr>
          <p:nvPr>
            <p:ph type="ftr" sz="quarter" idx="3"/>
          </p:nvPr>
        </p:nvSpPr>
        <p:spPr>
          <a:xfrm>
            <a:off x="9079551" y="6381328"/>
            <a:ext cx="935608" cy="143297"/>
          </a:xfrm>
        </p:spPr>
        <p:txBody>
          <a:bodyPr anchor="ctr">
            <a:normAutofit/>
          </a:bodyPr>
          <a:lstStyle/>
          <a:p>
            <a:pPr>
              <a:lnSpc>
                <a:spcPct val="90000"/>
              </a:lnSpc>
              <a:spcAft>
                <a:spcPts val="600"/>
              </a:spcAft>
            </a:pPr>
            <a:r>
              <a:rPr lang="fi-FI" b="0"/>
              <a:t>Kuva: dspmedia</a:t>
            </a:r>
          </a:p>
        </p:txBody>
      </p:sp>
    </p:spTree>
    <p:extLst>
      <p:ext uri="{BB962C8B-B14F-4D97-AF65-F5344CB8AC3E}">
        <p14:creationId xmlns:p14="http://schemas.microsoft.com/office/powerpoint/2010/main" val="281662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7BF45C7-99E2-E2A4-51A5-C550F98BA035}"/>
              </a:ext>
            </a:extLst>
          </p:cNvPr>
          <p:cNvSpPr>
            <a:spLocks noGrp="1"/>
          </p:cNvSpPr>
          <p:nvPr>
            <p:ph sz="half" idx="1"/>
          </p:nvPr>
        </p:nvSpPr>
        <p:spPr>
          <a:xfrm>
            <a:off x="645660" y="2059226"/>
            <a:ext cx="5148262" cy="3766626"/>
          </a:xfrm>
        </p:spPr>
        <p:txBody>
          <a:bodyPr/>
          <a:lstStyle/>
          <a:p>
            <a:pPr marL="0" indent="0">
              <a:buNone/>
            </a:pPr>
            <a:r>
              <a:rPr lang="en-GB" sz="1500" noProof="0" dirty="0">
                <a:solidFill>
                  <a:schemeClr val="tx1"/>
                </a:solidFill>
              </a:rPr>
              <a:t>The world’s happiest country </a:t>
            </a:r>
            <a:r>
              <a:rPr lang="en-GB" sz="1500" dirty="0">
                <a:solidFill>
                  <a:schemeClr val="tx1"/>
                </a:solidFill>
              </a:rPr>
              <a:t>is also</a:t>
            </a:r>
            <a:r>
              <a:rPr lang="en-GB" sz="1500" noProof="0" dirty="0">
                <a:solidFill>
                  <a:schemeClr val="tx1"/>
                </a:solidFill>
              </a:rPr>
              <a:t> </a:t>
            </a:r>
            <a:r>
              <a:rPr lang="en-GB" sz="1500" dirty="0">
                <a:solidFill>
                  <a:schemeClr val="tx1"/>
                </a:solidFill>
              </a:rPr>
              <a:t>home to</a:t>
            </a:r>
            <a:r>
              <a:rPr lang="en-GB" sz="1500" noProof="0" dirty="0">
                <a:solidFill>
                  <a:schemeClr val="tx1"/>
                </a:solidFill>
              </a:rPr>
              <a:t> the #1 most sustainable destination, as ranked by the Global Destination Sustainability Index. </a:t>
            </a:r>
            <a:r>
              <a:rPr lang="en-GB" sz="1500" dirty="0">
                <a:solidFill>
                  <a:schemeClr val="tx1"/>
                </a:solidFill>
              </a:rPr>
              <a:t>In </a:t>
            </a:r>
            <a:r>
              <a:rPr lang="en-GB" sz="1500" noProof="0" dirty="0">
                <a:solidFill>
                  <a:schemeClr val="tx1"/>
                </a:solidFill>
              </a:rPr>
              <a:t>the Helsinki region in Finland, congress and event visitors experience Nordic charm, genuine hospitality and an inclusive, welcoming </a:t>
            </a:r>
            <a:r>
              <a:rPr lang="en-GB" sz="1500" dirty="0">
                <a:solidFill>
                  <a:schemeClr val="tx1"/>
                </a:solidFill>
              </a:rPr>
              <a:t>atmosphere</a:t>
            </a:r>
            <a:r>
              <a:rPr lang="en-GB" sz="1500" noProof="0" dirty="0">
                <a:solidFill>
                  <a:schemeClr val="tx1"/>
                </a:solidFill>
              </a:rPr>
              <a:t>, supported by our </a:t>
            </a:r>
            <a:r>
              <a:rPr lang="en-GB" sz="1500" dirty="0">
                <a:solidFill>
                  <a:schemeClr val="tx1"/>
                </a:solidFill>
              </a:rPr>
              <a:t>renowned</a:t>
            </a:r>
            <a:r>
              <a:rPr lang="en-GB" sz="1500" noProof="0" dirty="0">
                <a:solidFill>
                  <a:schemeClr val="tx1"/>
                </a:solidFill>
              </a:rPr>
              <a:t> work-life balance. In the region’s versatile event venues, everything </a:t>
            </a:r>
            <a:r>
              <a:rPr lang="en-GB" sz="1500" dirty="0">
                <a:solidFill>
                  <a:schemeClr val="tx1"/>
                </a:solidFill>
              </a:rPr>
              <a:t>is always</a:t>
            </a:r>
            <a:r>
              <a:rPr lang="en-GB" sz="1500" noProof="0" dirty="0">
                <a:solidFill>
                  <a:schemeClr val="tx1"/>
                </a:solidFill>
              </a:rPr>
              <a:t> delivered as promised</a:t>
            </a:r>
            <a:r>
              <a:rPr lang="en-GB" sz="1500" dirty="0">
                <a:solidFill>
                  <a:schemeClr val="tx1"/>
                </a:solidFill>
              </a:rPr>
              <a:t>,</a:t>
            </a:r>
            <a:r>
              <a:rPr lang="en-GB" sz="1500" noProof="0" dirty="0">
                <a:solidFill>
                  <a:schemeClr val="tx1"/>
                </a:solidFill>
              </a:rPr>
              <a:t> </a:t>
            </a:r>
            <a:r>
              <a:rPr lang="en-GB" sz="1500" dirty="0">
                <a:solidFill>
                  <a:schemeClr val="tx1"/>
                </a:solidFill>
              </a:rPr>
              <a:t>meeting </a:t>
            </a:r>
            <a:r>
              <a:rPr lang="en-GB" sz="1500" noProof="0" dirty="0">
                <a:solidFill>
                  <a:schemeClr val="tx1"/>
                </a:solidFill>
              </a:rPr>
              <a:t>high ecological and social standards.</a:t>
            </a:r>
          </a:p>
          <a:p>
            <a:pPr marL="0" indent="0">
              <a:buNone/>
            </a:pPr>
            <a:r>
              <a:rPr lang="en-GB" sz="1500" noProof="0" dirty="0">
                <a:solidFill>
                  <a:schemeClr val="tx1"/>
                </a:solidFill>
              </a:rPr>
              <a:t>Discover an unexpected capital of intellect filled with groundbreaking research and thriving companies working together for positive change. While </a:t>
            </a:r>
            <a:r>
              <a:rPr lang="en-GB" sz="1500" dirty="0">
                <a:solidFill>
                  <a:schemeClr val="tx1"/>
                </a:solidFill>
              </a:rPr>
              <a:t>seamlessly</a:t>
            </a:r>
            <a:r>
              <a:rPr lang="en-GB" sz="1500" noProof="0" dirty="0">
                <a:solidFill>
                  <a:schemeClr val="tx1"/>
                </a:solidFill>
              </a:rPr>
              <a:t> </a:t>
            </a:r>
            <a:r>
              <a:rPr lang="en-GB" sz="1500" dirty="0">
                <a:solidFill>
                  <a:schemeClr val="tx1"/>
                </a:solidFill>
              </a:rPr>
              <a:t>managing</a:t>
            </a:r>
            <a:r>
              <a:rPr lang="en-GB" sz="1500" noProof="0" dirty="0">
                <a:solidFill>
                  <a:schemeClr val="tx1"/>
                </a:solidFill>
              </a:rPr>
              <a:t> </a:t>
            </a:r>
            <a:r>
              <a:rPr lang="en-GB" sz="1500" dirty="0">
                <a:solidFill>
                  <a:schemeClr val="tx1"/>
                </a:solidFill>
              </a:rPr>
              <a:t>all your event needs</a:t>
            </a:r>
            <a:r>
              <a:rPr lang="en-GB" sz="1500" noProof="0" dirty="0">
                <a:solidFill>
                  <a:schemeClr val="tx1"/>
                </a:solidFill>
              </a:rPr>
              <a:t>, you </a:t>
            </a:r>
            <a:r>
              <a:rPr lang="en-GB" sz="1500" dirty="0">
                <a:solidFill>
                  <a:schemeClr val="tx1"/>
                </a:solidFill>
              </a:rPr>
              <a:t>can</a:t>
            </a:r>
            <a:r>
              <a:rPr lang="en-GB" sz="1500" noProof="0" dirty="0">
                <a:solidFill>
                  <a:schemeClr val="tx1"/>
                </a:solidFill>
              </a:rPr>
              <a:t> immerse yourself in an energising </a:t>
            </a:r>
            <a:r>
              <a:rPr lang="en-GB" sz="1500" dirty="0">
                <a:solidFill>
                  <a:schemeClr val="tx1"/>
                </a:solidFill>
              </a:rPr>
              <a:t>environment</a:t>
            </a:r>
            <a:r>
              <a:rPr lang="en-GB" sz="1500" noProof="0" dirty="0">
                <a:solidFill>
                  <a:schemeClr val="tx1"/>
                </a:solidFill>
              </a:rPr>
              <a:t> full of knowledge and creativity, </a:t>
            </a:r>
            <a:r>
              <a:rPr lang="en-GB" sz="1500" dirty="0">
                <a:solidFill>
                  <a:schemeClr val="tx1"/>
                </a:solidFill>
              </a:rPr>
              <a:t>fostered</a:t>
            </a:r>
            <a:r>
              <a:rPr lang="en-GB" sz="1500" noProof="0" dirty="0">
                <a:solidFill>
                  <a:schemeClr val="tx1"/>
                </a:solidFill>
              </a:rPr>
              <a:t> by organisations such as Aalto University and </a:t>
            </a:r>
            <a:r>
              <a:rPr lang="en-GB" sz="1500" dirty="0">
                <a:solidFill>
                  <a:schemeClr val="tx1"/>
                </a:solidFill>
              </a:rPr>
              <a:t>the University</a:t>
            </a:r>
            <a:r>
              <a:rPr lang="en-GB" sz="1500" noProof="0" dirty="0">
                <a:solidFill>
                  <a:schemeClr val="tx1"/>
                </a:solidFill>
              </a:rPr>
              <a:t> of Helsinki.</a:t>
            </a:r>
            <a:endParaRPr lang="en-GB" sz="1500" noProof="0" dirty="0">
              <a:solidFill>
                <a:schemeClr val="tx1"/>
              </a:solidFill>
              <a:cs typeface="Arial"/>
            </a:endParaRPr>
          </a:p>
          <a:p>
            <a:pPr marL="0" indent="0">
              <a:buNone/>
            </a:pPr>
            <a:endParaRPr lang="fi-FI" sz="1500" dirty="0"/>
          </a:p>
        </p:txBody>
      </p:sp>
      <p:sp>
        <p:nvSpPr>
          <p:cNvPr id="8" name="Content Placeholder 7">
            <a:extLst>
              <a:ext uri="{FF2B5EF4-FFF2-40B4-BE49-F238E27FC236}">
                <a16:creationId xmlns:a16="http://schemas.microsoft.com/office/drawing/2014/main" id="{59AFC4C3-AF08-DCA9-80C3-C78C46E85407}"/>
              </a:ext>
            </a:extLst>
          </p:cNvPr>
          <p:cNvSpPr>
            <a:spLocks noGrp="1"/>
          </p:cNvSpPr>
          <p:nvPr>
            <p:ph sz="half" idx="13"/>
          </p:nvPr>
        </p:nvSpPr>
        <p:spPr>
          <a:xfrm>
            <a:off x="6436860" y="2032001"/>
            <a:ext cx="5148262" cy="4349327"/>
          </a:xfrm>
        </p:spPr>
        <p:txBody>
          <a:bodyPr/>
          <a:lstStyle/>
          <a:p>
            <a:pPr marL="0" indent="0">
              <a:buNone/>
            </a:pPr>
            <a:r>
              <a:rPr lang="en-GB" sz="1500" noProof="1">
                <a:solidFill>
                  <a:schemeClr val="tx1"/>
                </a:solidFill>
              </a:rPr>
              <a:t>This region, consisting of the cities Helsinki, Vantaa and Espoo, offers a perfect yet unconventional mix of modern city life and natural experiences. Our freedom to move around and be yourself invite visitors to discover the area’s eccentric and exhilarating sides. The surroundings – from the dazzling archipelago to two national parks in the heart of the metropolis – form an ideal backdrop for leisure and activities between meetings. </a:t>
            </a:r>
          </a:p>
          <a:p>
            <a:pPr marL="0" indent="0">
              <a:buNone/>
            </a:pPr>
            <a:r>
              <a:rPr lang="en-GB" sz="1500" noProof="1">
                <a:solidFill>
                  <a:schemeClr val="tx1"/>
                </a:solidFill>
              </a:rPr>
              <a:t>With an efficient public transport network – international airport that has been awarded for best client experience in its class in Europe – and various convenient ways to get around, the region ensures smooth journeys for events of all types and sizes. Finns rarely brag, but our strong commitment to doing things better, for both people and the planet, ensure that your group’s stay here is as sustainable as it’s memorable. In other words, when you bring your gathering here, you don’t have to worry </a:t>
            </a:r>
            <a:br>
              <a:rPr lang="en-GB" sz="1500" noProof="1">
                <a:solidFill>
                  <a:schemeClr val="tx1"/>
                </a:solidFill>
              </a:rPr>
            </a:br>
            <a:r>
              <a:rPr lang="en-GB" sz="1500" noProof="1">
                <a:solidFill>
                  <a:schemeClr val="tx1"/>
                </a:solidFill>
              </a:rPr>
              <a:t>– just be happy.</a:t>
            </a:r>
          </a:p>
          <a:p>
            <a:pPr marL="0" indent="0">
              <a:buNone/>
            </a:pPr>
            <a:endParaRPr lang="en-GB" sz="1500" noProof="1"/>
          </a:p>
        </p:txBody>
      </p:sp>
      <p:sp>
        <p:nvSpPr>
          <p:cNvPr id="6" name="Title 5">
            <a:extLst>
              <a:ext uri="{FF2B5EF4-FFF2-40B4-BE49-F238E27FC236}">
                <a16:creationId xmlns:a16="http://schemas.microsoft.com/office/drawing/2014/main" id="{161335BA-5EC5-E78C-DD4E-E0D1B61B8950}"/>
              </a:ext>
            </a:extLst>
          </p:cNvPr>
          <p:cNvSpPr>
            <a:spLocks noGrp="1"/>
          </p:cNvSpPr>
          <p:nvPr>
            <p:ph type="title"/>
          </p:nvPr>
        </p:nvSpPr>
        <p:spPr/>
        <p:txBody>
          <a:bodyPr/>
          <a:lstStyle/>
          <a:p>
            <a:r>
              <a:rPr lang="en-US" noProof="0">
                <a:solidFill>
                  <a:schemeClr val="tx1"/>
                </a:solidFill>
              </a:rPr>
              <a:t>Where </a:t>
            </a:r>
            <a:r>
              <a:rPr lang="en-US">
                <a:solidFill>
                  <a:schemeClr val="tx1"/>
                </a:solidFill>
              </a:rPr>
              <a:t>the </a:t>
            </a:r>
            <a:r>
              <a:rPr lang="en-US" noProof="0">
                <a:solidFill>
                  <a:schemeClr val="tx1"/>
                </a:solidFill>
              </a:rPr>
              <a:t>happiest events happen</a:t>
            </a:r>
            <a:endParaRPr lang="fi-FI">
              <a:solidFill>
                <a:schemeClr val="tx1"/>
              </a:solidFill>
            </a:endParaRPr>
          </a:p>
        </p:txBody>
      </p:sp>
      <p:sp>
        <p:nvSpPr>
          <p:cNvPr id="3" name="Slide Number Placeholder 2">
            <a:extLst>
              <a:ext uri="{FF2B5EF4-FFF2-40B4-BE49-F238E27FC236}">
                <a16:creationId xmlns:a16="http://schemas.microsoft.com/office/drawing/2014/main" id="{3CD638E2-871F-7C0E-26F1-5983AA18A3FB}"/>
              </a:ext>
            </a:extLst>
          </p:cNvPr>
          <p:cNvSpPr>
            <a:spLocks noGrp="1"/>
          </p:cNvSpPr>
          <p:nvPr>
            <p:ph type="sldNum" sz="quarter" idx="4"/>
          </p:nvPr>
        </p:nvSpPr>
        <p:spPr/>
        <p:txBody>
          <a:bodyPr>
            <a:normAutofit lnSpcReduction="10000"/>
          </a:bodyPr>
          <a:lstStyle/>
          <a:p>
            <a:pPr algn="l"/>
            <a:fld id="{2305078A-4B70-0E47-AF3A-741AF7EDDFA5}" type="slidenum">
              <a:rPr lang="en-FI" smtClean="0"/>
              <a:pPr algn="l"/>
              <a:t>6</a:t>
            </a:fld>
            <a:endParaRPr lang="en-FI"/>
          </a:p>
        </p:txBody>
      </p:sp>
    </p:spTree>
    <p:extLst>
      <p:ext uri="{BB962C8B-B14F-4D97-AF65-F5344CB8AC3E}">
        <p14:creationId xmlns:p14="http://schemas.microsoft.com/office/powerpoint/2010/main" val="2262235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with balloons&#10;&#10;Description automatically generated">
            <a:extLst>
              <a:ext uri="{FF2B5EF4-FFF2-40B4-BE49-F238E27FC236}">
                <a16:creationId xmlns:a16="http://schemas.microsoft.com/office/drawing/2014/main" id="{99263F78-552A-2195-CEF1-C8974597A9F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 r="3448"/>
          <a:stretch/>
        </p:blipFill>
        <p:spPr>
          <a:xfrm>
            <a:off x="0" y="0"/>
            <a:ext cx="12192000" cy="6858000"/>
          </a:xfrm>
        </p:spPr>
      </p:pic>
      <p:sp>
        <p:nvSpPr>
          <p:cNvPr id="4" name="Tekstin paikkamerkki 3">
            <a:extLst>
              <a:ext uri="{FF2B5EF4-FFF2-40B4-BE49-F238E27FC236}">
                <a16:creationId xmlns:a16="http://schemas.microsoft.com/office/drawing/2014/main" id="{A3E5F1A5-B1F4-21AD-F302-62F0759AB925}"/>
              </a:ext>
            </a:extLst>
          </p:cNvPr>
          <p:cNvSpPr>
            <a:spLocks noGrp="1"/>
          </p:cNvSpPr>
          <p:nvPr>
            <p:ph type="body" sz="quarter" idx="4294967295"/>
          </p:nvPr>
        </p:nvSpPr>
        <p:spPr>
          <a:xfrm>
            <a:off x="10042614" y="476688"/>
            <a:ext cx="1526400" cy="147600"/>
          </a:xfrm>
        </p:spPr>
        <p:txBody>
          <a:bodyPr/>
          <a:lstStyle/>
          <a:p>
            <a:endParaRPr lang="fi-FI"/>
          </a:p>
        </p:txBody>
      </p:sp>
      <p:sp>
        <p:nvSpPr>
          <p:cNvPr id="3" name="TextBox 2">
            <a:extLst>
              <a:ext uri="{FF2B5EF4-FFF2-40B4-BE49-F238E27FC236}">
                <a16:creationId xmlns:a16="http://schemas.microsoft.com/office/drawing/2014/main" id="{6A28ED68-ADCD-4F4A-1FD6-052A615F297C}"/>
              </a:ext>
            </a:extLst>
          </p:cNvPr>
          <p:cNvSpPr txBox="1"/>
          <p:nvPr/>
        </p:nvSpPr>
        <p:spPr>
          <a:xfrm>
            <a:off x="349356" y="6432292"/>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Tree>
    <p:extLst>
      <p:ext uri="{BB962C8B-B14F-4D97-AF65-F5344CB8AC3E}">
        <p14:creationId xmlns:p14="http://schemas.microsoft.com/office/powerpoint/2010/main" val="34678005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6192-7621-3E8A-104D-AA3B76E08D61}"/>
            </a:ext>
          </a:extLst>
        </p:cNvPr>
        <p:cNvGrpSpPr/>
        <p:nvPr/>
      </p:nvGrpSpPr>
      <p:grpSpPr>
        <a:xfrm>
          <a:off x="0" y="0"/>
          <a:ext cx="0" cy="0"/>
          <a:chOff x="0" y="0"/>
          <a:chExt cx="0" cy="0"/>
        </a:xfrm>
      </p:grpSpPr>
      <p:sp>
        <p:nvSpPr>
          <p:cNvPr id="16" name="Sisällön paikkamerkki 7">
            <a:extLst>
              <a:ext uri="{FF2B5EF4-FFF2-40B4-BE49-F238E27FC236}">
                <a16:creationId xmlns:a16="http://schemas.microsoft.com/office/drawing/2014/main" id="{F5CEB5F5-AEB8-0273-ACF9-20D781BCBEE9}"/>
              </a:ext>
            </a:extLst>
          </p:cNvPr>
          <p:cNvSpPr>
            <a:spLocks noGrp="1"/>
          </p:cNvSpPr>
          <p:nvPr>
            <p:ph sz="half" idx="1"/>
          </p:nvPr>
        </p:nvSpPr>
        <p:spPr>
          <a:xfrm>
            <a:off x="741600" y="1902393"/>
            <a:ext cx="5488719" cy="4249737"/>
          </a:xfrm>
        </p:spPr>
        <p:txBody>
          <a:bodyPr anchor="t">
            <a:noAutofit/>
          </a:bodyPr>
          <a:lstStyle/>
          <a:p>
            <a:pPr marL="0" indent="0">
              <a:buNone/>
            </a:pPr>
            <a:r>
              <a:rPr lang="en-FI" sz="1300" b="1">
                <a:effectLst/>
                <a:ea typeface="Aptos" panose="020B0004020202020204" pitchFamily="34" charset="0"/>
                <a:cs typeface="Arial" panose="020B0604020202020204" pitchFamily="34" charset="0"/>
              </a:rPr>
              <a:t>Nordic charm &amp; global feel</a:t>
            </a:r>
            <a:r>
              <a:rPr lang="en-FI" sz="1300">
                <a:effectLst/>
                <a:ea typeface="Aptos" panose="020B0004020202020204" pitchFamily="34" charset="0"/>
                <a:cs typeface="Arial" panose="020B0604020202020204" pitchFamily="34" charset="0"/>
              </a:rPr>
              <a:t> </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The Helsinki region offers a mix of vibrant but cozy city life and tranquil nature, where everybody is free to move around and truly be themselves. Whether it's the midnight sun or the magical winter, every season adds a special touch to your event experience.</a:t>
            </a:r>
            <a:br>
              <a:rPr lang="en-FI" sz="1300">
                <a:effectLst/>
                <a:ea typeface="Aptos" panose="020B0004020202020204" pitchFamily="34" charset="0"/>
                <a:cs typeface="Arial" panose="020B0604020202020204" pitchFamily="34" charset="0"/>
              </a:rPr>
            </a:br>
            <a:br>
              <a:rPr lang="en-FI" sz="1300">
                <a:effectLst/>
                <a:ea typeface="Aptos" panose="020B0004020202020204" pitchFamily="34" charset="0"/>
                <a:cs typeface="Arial" panose="020B0604020202020204" pitchFamily="34" charset="0"/>
              </a:rPr>
            </a:br>
            <a:r>
              <a:rPr lang="en-FI" sz="1300" b="1">
                <a:effectLst/>
                <a:ea typeface="Aptos" panose="020B0004020202020204" pitchFamily="34" charset="0"/>
                <a:cs typeface="Arial" panose="020B0604020202020204" pitchFamily="34" charset="0"/>
              </a:rPr>
              <a:t>The world’s most sustainable travel destination</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The Helsinki region leads in environmental and social sustainability, ensuring a welcoming experience for all. From thoroughly managed venues to CO</a:t>
            </a:r>
            <a:r>
              <a:rPr lang="en-FI" sz="1300" baseline="-25000">
                <a:effectLst/>
                <a:ea typeface="Aptos" panose="020B0004020202020204" pitchFamily="34" charset="0"/>
                <a:cs typeface="Arial" panose="020B0604020202020204" pitchFamily="34" charset="0"/>
              </a:rPr>
              <a:t>2</a:t>
            </a:r>
            <a:r>
              <a:rPr lang="en-FI" sz="1300">
                <a:effectLst/>
                <a:ea typeface="Aptos" panose="020B0004020202020204" pitchFamily="34" charset="0"/>
                <a:cs typeface="Arial" panose="020B0604020202020204" pitchFamily="34" charset="0"/>
              </a:rPr>
              <a:t> minimising transportation options, your visit is designed with the people and planet first.</a:t>
            </a:r>
            <a:br>
              <a:rPr lang="en-FI" sz="1300">
                <a:effectLst/>
                <a:ea typeface="Aptos" panose="020B0004020202020204" pitchFamily="34" charset="0"/>
                <a:cs typeface="Arial" panose="020B0604020202020204" pitchFamily="34" charset="0"/>
              </a:rPr>
            </a:br>
            <a:br>
              <a:rPr lang="en-FI" sz="1300">
                <a:effectLst/>
                <a:ea typeface="Aptos" panose="020B0004020202020204" pitchFamily="34" charset="0"/>
                <a:cs typeface="Arial" panose="020B0604020202020204" pitchFamily="34" charset="0"/>
              </a:rPr>
            </a:br>
            <a:r>
              <a:rPr lang="en-FI" sz="1300" b="1">
                <a:effectLst/>
                <a:ea typeface="Aptos" panose="020B0004020202020204" pitchFamily="34" charset="0"/>
                <a:cs typeface="Arial" panose="020B0604020202020204" pitchFamily="34" charset="0"/>
              </a:rPr>
              <a:t>Intellectual capital &amp; wild ideas</a:t>
            </a:r>
            <a:r>
              <a:rPr lang="en-FI" sz="1300">
                <a:effectLst/>
                <a:ea typeface="Aptos" panose="020B0004020202020204" pitchFamily="34" charset="0"/>
                <a:cs typeface="Arial" panose="020B0604020202020204" pitchFamily="34" charset="0"/>
              </a:rPr>
              <a:t> </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The Helsinki region is where cutting-edge tech, wellness, and unexpected ideas come together, driven by top universities and innovative companies. </a:t>
            </a:r>
            <a:br>
              <a:rPr lang="en-FI" sz="1300">
                <a:effectLst/>
                <a:ea typeface="Aptos" panose="020B0004020202020204" pitchFamily="34" charset="0"/>
                <a:cs typeface="Arial" panose="020B0604020202020204" pitchFamily="34" charset="0"/>
              </a:rPr>
            </a:br>
            <a:br>
              <a:rPr lang="en-FI" sz="1300">
                <a:effectLst/>
                <a:ea typeface="Aptos" panose="020B0004020202020204" pitchFamily="34" charset="0"/>
                <a:cs typeface="Arial" panose="020B0604020202020204" pitchFamily="34" charset="0"/>
              </a:rPr>
            </a:br>
            <a:r>
              <a:rPr lang="en-FI" sz="1300" b="1">
                <a:effectLst/>
                <a:ea typeface="Aptos" panose="020B0004020202020204" pitchFamily="34" charset="0"/>
                <a:cs typeface="Arial" panose="020B0604020202020204" pitchFamily="34" charset="0"/>
              </a:rPr>
              <a:t>Human-scale, effortless functionality </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Enjoy seamless logistics with an award-winning airport and efficient public transport. In the Helsinki region, everything works smoothly, promises are kept, and everyone feels at home. </a:t>
            </a:r>
            <a:endParaRPr lang="fi-FI" sz="1300">
              <a:cs typeface="Arial"/>
            </a:endParaRPr>
          </a:p>
          <a:p>
            <a:pPr marL="0" indent="0">
              <a:buNone/>
            </a:pPr>
            <a:endParaRPr lang="fi-FI" sz="1400">
              <a:cs typeface="Arial"/>
            </a:endParaRPr>
          </a:p>
          <a:p>
            <a:pPr marL="357505" lvl="1" indent="0">
              <a:buNone/>
            </a:pPr>
            <a:endParaRPr lang="fi-FI" sz="1400">
              <a:cs typeface="Arial"/>
            </a:endParaRPr>
          </a:p>
        </p:txBody>
      </p:sp>
      <p:sp>
        <p:nvSpPr>
          <p:cNvPr id="3" name="Dian numeron paikkamerkki 2">
            <a:extLst>
              <a:ext uri="{FF2B5EF4-FFF2-40B4-BE49-F238E27FC236}">
                <a16:creationId xmlns:a16="http://schemas.microsoft.com/office/drawing/2014/main" id="{FFB54C19-CD97-B1CF-67AD-C6155696CCB8}"/>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8</a:t>
            </a:fld>
            <a:endParaRPr lang="fi-FI"/>
          </a:p>
        </p:txBody>
      </p:sp>
      <p:sp>
        <p:nvSpPr>
          <p:cNvPr id="4" name="Otsikko 3">
            <a:extLst>
              <a:ext uri="{FF2B5EF4-FFF2-40B4-BE49-F238E27FC236}">
                <a16:creationId xmlns:a16="http://schemas.microsoft.com/office/drawing/2014/main" id="{3939B13A-532B-EBF1-B02F-024483814958}"/>
              </a:ext>
            </a:extLst>
          </p:cNvPr>
          <p:cNvSpPr>
            <a:spLocks noGrp="1"/>
          </p:cNvSpPr>
          <p:nvPr>
            <p:ph type="title"/>
          </p:nvPr>
        </p:nvSpPr>
        <p:spPr>
          <a:xfrm>
            <a:off x="-30996" y="573308"/>
            <a:ext cx="6989735" cy="1223542"/>
          </a:xfrm>
        </p:spPr>
        <p:txBody>
          <a:bodyPr anchor="t">
            <a:normAutofit/>
          </a:bodyPr>
          <a:lstStyle/>
          <a:p>
            <a:r>
              <a:rPr lang="fi-FI" sz="3800"/>
              <a:t>WHY CHOOSE THE HELSINKI REGION?</a:t>
            </a:r>
          </a:p>
        </p:txBody>
      </p:sp>
      <p:sp>
        <p:nvSpPr>
          <p:cNvPr id="31" name="Footer Placeholder 5">
            <a:extLst>
              <a:ext uri="{FF2B5EF4-FFF2-40B4-BE49-F238E27FC236}">
                <a16:creationId xmlns:a16="http://schemas.microsoft.com/office/drawing/2014/main" id="{F1E20E4D-414A-3518-51D0-9C3470115821}"/>
              </a:ext>
            </a:extLst>
          </p:cNvPr>
          <p:cNvSpPr>
            <a:spLocks noGrp="1"/>
          </p:cNvSpPr>
          <p:nvPr>
            <p:ph type="ftr" sz="quarter" idx="3"/>
          </p:nvPr>
        </p:nvSpPr>
        <p:spPr>
          <a:xfrm>
            <a:off x="9079551" y="6381328"/>
            <a:ext cx="935608" cy="143297"/>
          </a:xfrm>
        </p:spPr>
        <p:txBody>
          <a:bodyPr anchor="ctr">
            <a:normAutofit/>
          </a:bodyPr>
          <a:lstStyle/>
          <a:p>
            <a:pPr>
              <a:lnSpc>
                <a:spcPct val="90000"/>
              </a:lnSpc>
              <a:spcAft>
                <a:spcPts val="600"/>
              </a:spcAft>
            </a:pPr>
            <a:r>
              <a:rPr lang="fi-FI" b="0"/>
              <a:t>Kuva: dspmedia</a:t>
            </a:r>
          </a:p>
        </p:txBody>
      </p:sp>
      <p:pic>
        <p:nvPicPr>
          <p:cNvPr id="8" name="Picture Placeholder 7" descr="A tree with a red ring around it&#10;&#10;Description automatically generated">
            <a:extLst>
              <a:ext uri="{FF2B5EF4-FFF2-40B4-BE49-F238E27FC236}">
                <a16:creationId xmlns:a16="http://schemas.microsoft.com/office/drawing/2014/main" id="{5DA19553-0A3D-55AD-A7B0-0863050E998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40" r="6472" b="257"/>
          <a:stretch/>
        </p:blipFill>
        <p:spPr>
          <a:xfrm>
            <a:off x="6958739" y="0"/>
            <a:ext cx="5233261" cy="5968845"/>
          </a:xfrm>
        </p:spPr>
      </p:pic>
      <p:pic>
        <p:nvPicPr>
          <p:cNvPr id="2" name="Kuva 1">
            <a:extLst>
              <a:ext uri="{FF2B5EF4-FFF2-40B4-BE49-F238E27FC236}">
                <a16:creationId xmlns:a16="http://schemas.microsoft.com/office/drawing/2014/main" id="{F8231AAF-35F2-D2D9-7C19-333010FCB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253" y="6162214"/>
            <a:ext cx="5233261" cy="581473"/>
          </a:xfrm>
          <a:prstGeom prst="rect">
            <a:avLst/>
          </a:prstGeom>
          <a:solidFill>
            <a:schemeClr val="bg1"/>
          </a:solidFill>
        </p:spPr>
      </p:pic>
      <p:sp>
        <p:nvSpPr>
          <p:cNvPr id="5" name="Rectangle 4">
            <a:extLst>
              <a:ext uri="{FF2B5EF4-FFF2-40B4-BE49-F238E27FC236}">
                <a16:creationId xmlns:a16="http://schemas.microsoft.com/office/drawing/2014/main" id="{382AF6D1-E656-B584-E185-18CC604C93FE}"/>
              </a:ext>
            </a:extLst>
          </p:cNvPr>
          <p:cNvSpPr/>
          <p:nvPr/>
        </p:nvSpPr>
        <p:spPr>
          <a:xfrm rot="2622147">
            <a:off x="9307277" y="897575"/>
            <a:ext cx="3369140" cy="575008"/>
          </a:xfrm>
          <a:prstGeom prst="rect">
            <a:avLst/>
          </a:prstGeom>
          <a:solidFill>
            <a:srgbClr val="3F4C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i-FI" b="1"/>
              <a:t>Esimerkki </a:t>
            </a:r>
            <a:r>
              <a:rPr lang="fi-FI" b="1" err="1"/>
              <a:t>USP’ien</a:t>
            </a:r>
            <a:r>
              <a:rPr lang="fi-FI" b="1"/>
              <a:t> käytöstä myyntimateriaalissa</a:t>
            </a:r>
          </a:p>
        </p:txBody>
      </p:sp>
      <p:sp>
        <p:nvSpPr>
          <p:cNvPr id="6" name="TextBox 5">
            <a:extLst>
              <a:ext uri="{FF2B5EF4-FFF2-40B4-BE49-F238E27FC236}">
                <a16:creationId xmlns:a16="http://schemas.microsoft.com/office/drawing/2014/main" id="{9647FCD2-714F-FFCD-1C52-597157CE5F35}"/>
              </a:ext>
            </a:extLst>
          </p:cNvPr>
          <p:cNvSpPr txBox="1"/>
          <p:nvPr/>
        </p:nvSpPr>
        <p:spPr>
          <a:xfrm>
            <a:off x="7143561" y="5690925"/>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Tree>
    <p:extLst>
      <p:ext uri="{BB962C8B-B14F-4D97-AF65-F5344CB8AC3E}">
        <p14:creationId xmlns:p14="http://schemas.microsoft.com/office/powerpoint/2010/main" val="5147938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BBAFE-79B4-BA54-56DD-98CFAD54E81C}"/>
            </a:ext>
          </a:extLst>
        </p:cNvPr>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6EF9DB35-46DB-C85C-2D8E-312024433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091" y="394570"/>
            <a:ext cx="5583817" cy="6068860"/>
          </a:xfrm>
          <a:prstGeom prst="rect">
            <a:avLst/>
          </a:prstGeom>
          <a:ln w="6350">
            <a:solidFill>
              <a:schemeClr val="tx1"/>
            </a:solidFill>
          </a:ln>
          <a:effectLst>
            <a:outerShdw blurRad="106534" dist="59563" dir="2700000" algn="tl" rotWithShape="0">
              <a:prstClr val="black">
                <a:alpha val="19636"/>
              </a:prstClr>
            </a:outerShdw>
          </a:effectLst>
        </p:spPr>
      </p:pic>
      <p:sp>
        <p:nvSpPr>
          <p:cNvPr id="2" name="TextBox 1">
            <a:extLst>
              <a:ext uri="{FF2B5EF4-FFF2-40B4-BE49-F238E27FC236}">
                <a16:creationId xmlns:a16="http://schemas.microsoft.com/office/drawing/2014/main" id="{2B1B9E01-CD0C-E745-C78A-2A8C0E7343A4}"/>
              </a:ext>
            </a:extLst>
          </p:cNvPr>
          <p:cNvSpPr txBox="1"/>
          <p:nvPr/>
        </p:nvSpPr>
        <p:spPr>
          <a:xfrm>
            <a:off x="3443430" y="935259"/>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
        <p:nvSpPr>
          <p:cNvPr id="7" name="TextBox 6">
            <a:extLst>
              <a:ext uri="{FF2B5EF4-FFF2-40B4-BE49-F238E27FC236}">
                <a16:creationId xmlns:a16="http://schemas.microsoft.com/office/drawing/2014/main" id="{F2D2D537-38CC-33F4-F40C-5FF3BAFA843A}"/>
              </a:ext>
            </a:extLst>
          </p:cNvPr>
          <p:cNvSpPr txBox="1"/>
          <p:nvPr/>
        </p:nvSpPr>
        <p:spPr>
          <a:xfrm>
            <a:off x="3694541" y="4383270"/>
            <a:ext cx="4673600" cy="1631216"/>
          </a:xfrm>
          <a:prstGeom prst="rect">
            <a:avLst/>
          </a:prstGeom>
          <a:solidFill>
            <a:schemeClr val="bg1"/>
          </a:solidFill>
        </p:spPr>
        <p:txBody>
          <a:bodyPr wrap="square">
            <a:spAutoFit/>
          </a:bodyPr>
          <a:lstStyle/>
          <a:p>
            <a:r>
              <a:rPr lang="en-US" sz="1000" dirty="0">
                <a:latin typeface="Aptos" panose="020B0004020202020204" pitchFamily="34" charset="0"/>
              </a:rPr>
              <a:t>Host your congress or event at the Helsinki region, rated as the world’s most sustainable destination. In Finland, consecutively celebrated as the word’s happiest nation, you get to </a:t>
            </a:r>
            <a:r>
              <a:rPr lang="en-US" sz="1000" dirty="0" err="1">
                <a:latin typeface="Aptos" panose="020B0004020202020204" pitchFamily="34" charset="0"/>
              </a:rPr>
              <a:t>to</a:t>
            </a:r>
            <a:r>
              <a:rPr lang="en-US" sz="1000" dirty="0">
                <a:latin typeface="Aptos" panose="020B0004020202020204" pitchFamily="34" charset="0"/>
              </a:rPr>
              <a:t> enjoy warm hospitality and an inclusive vibe. Dive into a capital of intellect and creativity, powered by top universities and innovative companies. </a:t>
            </a:r>
          </a:p>
          <a:p>
            <a:br>
              <a:rPr lang="en-US" sz="1000" dirty="0">
                <a:latin typeface="Aptos" panose="020B0004020202020204" pitchFamily="34" charset="0"/>
              </a:rPr>
            </a:br>
            <a:r>
              <a:rPr lang="en-US" sz="1000" dirty="0">
                <a:latin typeface="Aptos" panose="020B0004020202020204" pitchFamily="34" charset="0"/>
              </a:rPr>
              <a:t>With seamless public transportation, breathtaking natural beauty, and a strong commitment to do everything better, your group’s stay here will be as sustainable as it will be memorable. Discover the perfect blend of modernity and nature for yourself!</a:t>
            </a:r>
            <a:endParaRPr lang="fi-FI" dirty="0"/>
          </a:p>
        </p:txBody>
      </p:sp>
    </p:spTree>
    <p:extLst>
      <p:ext uri="{BB962C8B-B14F-4D97-AF65-F5344CB8AC3E}">
        <p14:creationId xmlns:p14="http://schemas.microsoft.com/office/powerpoint/2010/main" val="3423698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isit Espoo pohjat">
  <a:themeElements>
    <a:clrScheme name="Visit Espoo brändivärit">
      <a:dk1>
        <a:srgbClr val="333333"/>
      </a:dk1>
      <a:lt1>
        <a:srgbClr val="FFFFFF"/>
      </a:lt1>
      <a:dk2>
        <a:srgbClr val="4F555B"/>
      </a:dk2>
      <a:lt2>
        <a:srgbClr val="CDD7DC"/>
      </a:lt2>
      <a:accent1>
        <a:srgbClr val="00FF00"/>
      </a:accent1>
      <a:accent2>
        <a:srgbClr val="00AA00"/>
      </a:accent2>
      <a:accent3>
        <a:srgbClr val="4F545B"/>
      </a:accent3>
      <a:accent4>
        <a:srgbClr val="CCD6DB"/>
      </a:accent4>
      <a:accent5>
        <a:srgbClr val="BEFFBE"/>
      </a:accent5>
      <a:accent6>
        <a:srgbClr val="000000"/>
      </a:accent6>
      <a:hlink>
        <a:srgbClr val="4F545B"/>
      </a:hlink>
      <a:folHlink>
        <a:srgbClr val="4F545B"/>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Enter_Espoo_tuotekortit_05_03_2021_v1" id="{929A76F3-5EF1-2D41-B77D-5E8AC383C948}" vid="{E4EB9849-CECC-CA4E-8942-A898DF1F979A}"/>
    </a:ext>
  </a:extLst>
</a:theme>
</file>

<file path=ppt/theme/theme2.xml><?xml version="1.0" encoding="utf-8"?>
<a:theme xmlns:a="http://schemas.openxmlformats.org/drawingml/2006/main" name="Visit Espoo tuotekortit">
  <a:themeElements>
    <a:clrScheme name="Visit Espoo brändivärit">
      <a:dk1>
        <a:srgbClr val="333333"/>
      </a:dk1>
      <a:lt1>
        <a:srgbClr val="FFFFFF"/>
      </a:lt1>
      <a:dk2>
        <a:srgbClr val="4F555B"/>
      </a:dk2>
      <a:lt2>
        <a:srgbClr val="CDD7DC"/>
      </a:lt2>
      <a:accent1>
        <a:srgbClr val="00FF00"/>
      </a:accent1>
      <a:accent2>
        <a:srgbClr val="00AA00"/>
      </a:accent2>
      <a:accent3>
        <a:srgbClr val="4F545B"/>
      </a:accent3>
      <a:accent4>
        <a:srgbClr val="CCD6DB"/>
      </a:accent4>
      <a:accent5>
        <a:srgbClr val="BEFFBE"/>
      </a:accent5>
      <a:accent6>
        <a:srgbClr val="000000"/>
      </a:accent6>
      <a:hlink>
        <a:srgbClr val="4F545B"/>
      </a:hlink>
      <a:folHlink>
        <a:srgbClr val="4F545B"/>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Enter_Espoo_tuotekortit_05_03_2021_v1" id="{929A76F3-5EF1-2D41-B77D-5E8AC383C948}" vid="{857FBF5E-F344-6F45-B8AF-957F94F3808F}"/>
    </a:ext>
  </a:extLst>
</a:theme>
</file>

<file path=ppt/theme/theme3.xml><?xml version="1.0" encoding="utf-8"?>
<a:theme xmlns:a="http://schemas.openxmlformats.org/drawingml/2006/main" name="Blank slides">
  <a:themeElements>
    <a:clrScheme name="Sitowise - taulukkovärit - V2">
      <a:dk1>
        <a:srgbClr val="000000"/>
      </a:dk1>
      <a:lt1>
        <a:srgbClr val="FFFFFF"/>
      </a:lt1>
      <a:dk2>
        <a:srgbClr val="003856"/>
      </a:dk2>
      <a:lt2>
        <a:srgbClr val="83C9F0"/>
      </a:lt2>
      <a:accent1>
        <a:srgbClr val="7FC200"/>
      </a:accent1>
      <a:accent2>
        <a:srgbClr val="003856"/>
      </a:accent2>
      <a:accent3>
        <a:srgbClr val="ED6890"/>
      </a:accent3>
      <a:accent4>
        <a:srgbClr val="83C9F0"/>
      </a:accent4>
      <a:accent5>
        <a:srgbClr val="FFEB44"/>
      </a:accent5>
      <a:accent6>
        <a:srgbClr val="34B98B"/>
      </a:accent6>
      <a:hlink>
        <a:srgbClr val="0563C1"/>
      </a:hlink>
      <a:folHlink>
        <a:srgbClr val="954F72"/>
      </a:folHlink>
    </a:clrScheme>
    <a:fontScheme name="B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porttipohja-vaaka-uusi-brandi.potx" id="{79E332CA-737A-48E2-A354-C140DD740EA4}" vid="{CABAEEE3-507E-426B-857A-0089BDCE3655}"/>
    </a:ext>
  </a:extLst>
</a:theme>
</file>

<file path=ppt/theme/theme4.xml><?xml version="1.0" encoding="utf-8"?>
<a:theme xmlns:a="http://schemas.openxmlformats.org/drawingml/2006/main" name="Office Theme">
  <a:themeElements>
    <a:clrScheme name="Fiskars Group FINAL">
      <a:dk1>
        <a:srgbClr val="000000"/>
      </a:dk1>
      <a:lt1>
        <a:sysClr val="window" lastClr="FFFFFF"/>
      </a:lt1>
      <a:dk2>
        <a:srgbClr val="B4B8C3"/>
      </a:dk2>
      <a:lt2>
        <a:srgbClr val="E1FF28"/>
      </a:lt2>
      <a:accent1>
        <a:srgbClr val="051236"/>
      </a:accent1>
      <a:accent2>
        <a:srgbClr val="E5E0DB"/>
      </a:accent2>
      <a:accent3>
        <a:srgbClr val="24636C"/>
      </a:accent3>
      <a:accent4>
        <a:srgbClr val="F5C2AD"/>
      </a:accent4>
      <a:accent5>
        <a:srgbClr val="594157"/>
      </a:accent5>
      <a:accent6>
        <a:srgbClr val="6D979D"/>
      </a:accent6>
      <a:hlink>
        <a:srgbClr val="051236"/>
      </a:hlink>
      <a:folHlink>
        <a:srgbClr val="051236"/>
      </a:folHlink>
    </a:clrScheme>
    <a:fontScheme name="Fiskars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Fiskars Group FINAL">
      <a:dk1>
        <a:srgbClr val="000000"/>
      </a:dk1>
      <a:lt1>
        <a:sysClr val="window" lastClr="FFFFFF"/>
      </a:lt1>
      <a:dk2>
        <a:srgbClr val="B4B8C3"/>
      </a:dk2>
      <a:lt2>
        <a:srgbClr val="E1FF28"/>
      </a:lt2>
      <a:accent1>
        <a:srgbClr val="051236"/>
      </a:accent1>
      <a:accent2>
        <a:srgbClr val="E5E0DB"/>
      </a:accent2>
      <a:accent3>
        <a:srgbClr val="24636C"/>
      </a:accent3>
      <a:accent4>
        <a:srgbClr val="F5C2AD"/>
      </a:accent4>
      <a:accent5>
        <a:srgbClr val="594157"/>
      </a:accent5>
      <a:accent6>
        <a:srgbClr val="6D979D"/>
      </a:accent6>
      <a:hlink>
        <a:srgbClr val="051236"/>
      </a:hlink>
      <a:folHlink>
        <a:srgbClr val="051236"/>
      </a:folHlink>
    </a:clrScheme>
    <a:fontScheme name="Fiskars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00EEC9-2667-4438-9CE1-CD44034AFC1F}">
  <we:reference id="842b2b2b-8ddd-4a6e-a770-2eb08a163176"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332F2608F2B9468D1BBA8563823C34" ma:contentTypeVersion="15" ma:contentTypeDescription="Create a new document." ma:contentTypeScope="" ma:versionID="968effc9d0f672bf81a08aa26e39ce22">
  <xsd:schema xmlns:xsd="http://www.w3.org/2001/XMLSchema" xmlns:xs="http://www.w3.org/2001/XMLSchema" xmlns:p="http://schemas.microsoft.com/office/2006/metadata/properties" xmlns:ns2="c4bb2bcf-ae76-447f-9f84-02ed21c9d5fd" xmlns:ns3="3c8e0f81-4160-46f9-9a72-92cb2d4d5c98" targetNamespace="http://schemas.microsoft.com/office/2006/metadata/properties" ma:root="true" ma:fieldsID="b560ae72880cf047c84ef7c2a261ef96" ns2:_="" ns3:_="">
    <xsd:import namespace="c4bb2bcf-ae76-447f-9f84-02ed21c9d5fd"/>
    <xsd:import namespace="3c8e0f81-4160-46f9-9a72-92cb2d4d5c9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b2bcf-ae76-447f-9f84-02ed21c9d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8166364-1bb7-4e6f-8ae3-55cfeb96689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8e0f81-4160-46f9-9a72-92cb2d4d5c9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02ec6ed-6439-4a3c-a8a3-cdcf3cf07158}" ma:internalName="TaxCatchAll" ma:showField="CatchAllData" ma:web="3c8e0f81-4160-46f9-9a72-92cb2d4d5c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bb2bcf-ae76-447f-9f84-02ed21c9d5fd">
      <Terms xmlns="http://schemas.microsoft.com/office/infopath/2007/PartnerControls"/>
    </lcf76f155ced4ddcb4097134ff3c332f>
    <TaxCatchAll xmlns="3c8e0f81-4160-46f9-9a72-92cb2d4d5c9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B08C55-DEE0-49A5-BF1A-09F2493A8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bb2bcf-ae76-447f-9f84-02ed21c9d5fd"/>
    <ds:schemaRef ds:uri="3c8e0f81-4160-46f9-9a72-92cb2d4d5c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554C23-34DF-46C4-9F3B-B27C3D051356}">
  <ds:schemaRefs>
    <ds:schemaRef ds:uri="http://purl.org/dc/elements/1.1/"/>
    <ds:schemaRef ds:uri="http://schemas.microsoft.com/office/infopath/2007/PartnerControls"/>
    <ds:schemaRef ds:uri="3c8e0f81-4160-46f9-9a72-92cb2d4d5c98"/>
    <ds:schemaRef ds:uri="http://purl.org/dc/terms/"/>
    <ds:schemaRef ds:uri="http://schemas.microsoft.com/office/2006/documentManagement/types"/>
    <ds:schemaRef ds:uri="http://schemas.openxmlformats.org/package/2006/metadata/core-properties"/>
    <ds:schemaRef ds:uri="c4bb2bcf-ae76-447f-9f84-02ed21c9d5fd"/>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B72590E-8AF9-4FAD-B6C4-3893F90EAC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TotalTime>
  <Words>1590</Words>
  <Application>Microsoft Office PowerPoint</Application>
  <PresentationFormat>Laajakuva</PresentationFormat>
  <Paragraphs>71</Paragraphs>
  <Slides>11</Slides>
  <Notes>4</Notes>
  <HiddenSlides>0</HiddenSlides>
  <MMClips>0</MMClips>
  <ScaleCrop>false</ScaleCrop>
  <HeadingPairs>
    <vt:vector size="8" baseType="variant">
      <vt:variant>
        <vt:lpstr>Käytetyt fontit</vt:lpstr>
      </vt:variant>
      <vt:variant>
        <vt:i4>6</vt:i4>
      </vt:variant>
      <vt:variant>
        <vt:lpstr>Teema</vt:lpstr>
      </vt:variant>
      <vt:variant>
        <vt:i4>3</vt:i4>
      </vt:variant>
      <vt:variant>
        <vt:lpstr>Upotetut OLE-palvelimet</vt:lpstr>
      </vt:variant>
      <vt:variant>
        <vt:i4>1</vt:i4>
      </vt:variant>
      <vt:variant>
        <vt:lpstr>Dian otsikot</vt:lpstr>
      </vt:variant>
      <vt:variant>
        <vt:i4>11</vt:i4>
      </vt:variant>
    </vt:vector>
  </HeadingPairs>
  <TitlesOfParts>
    <vt:vector size="21" baseType="lpstr">
      <vt:lpstr>Aptos</vt:lpstr>
      <vt:lpstr>Arial</vt:lpstr>
      <vt:lpstr>Arial Black</vt:lpstr>
      <vt:lpstr>Calibri</vt:lpstr>
      <vt:lpstr>Skatta Sans Regular</vt:lpstr>
      <vt:lpstr>Verdana</vt:lpstr>
      <vt:lpstr>Visit Espoo pohjat</vt:lpstr>
      <vt:lpstr>Visit Espoo tuotekortit</vt:lpstr>
      <vt:lpstr>Blank slides</vt:lpstr>
      <vt:lpstr>think-cell Slide</vt:lpstr>
      <vt:lpstr>kongressihanke</vt:lpstr>
      <vt:lpstr>Pääkaupunkiseudun Kestävän kokous- ja kongressialan yhteinen Tarina ja pääviestit</vt:lpstr>
      <vt:lpstr>Where the happiest events happen</vt:lpstr>
      <vt:lpstr>Unique selling  points</vt:lpstr>
      <vt:lpstr>references</vt:lpstr>
      <vt:lpstr>Where the happiest events happen</vt:lpstr>
      <vt:lpstr>PowerPoint-esitys</vt:lpstr>
      <vt:lpstr>WHY CHOOSE THE HELSINKI REGION?</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 Espoo - Yhteismarkkinointi 2024</dc:title>
  <dc:creator>miikka.valo@espoo.fi</dc:creator>
  <cp:lastModifiedBy>Korpela Karoliina</cp:lastModifiedBy>
  <cp:revision>4</cp:revision>
  <dcterms:created xsi:type="dcterms:W3CDTF">2021-03-17T08:40:38Z</dcterms:created>
  <dcterms:modified xsi:type="dcterms:W3CDTF">2024-12-16T14:15:46Z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0x01010079332F2608F2B9468D1BBA8563823C34</vt:lpwstr>
  </property>
</Properties>
</file>